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824" autoAdjust="0"/>
  </p:normalViewPr>
  <p:slideViewPr>
    <p:cSldViewPr>
      <p:cViewPr varScale="1">
        <p:scale>
          <a:sx n="99" d="100"/>
          <a:sy n="99" d="100"/>
        </p:scale>
        <p:origin x="-1338"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962977-512F-4A43-977F-5F6DF48F3B1E}" type="datetimeFigureOut">
              <a:rPr lang="en-GB" smtClean="0"/>
              <a:t>15/09/2013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3B46DF-77E4-486D-8C47-5073E6CC83F4}" type="slidenum">
              <a:rPr lang="en-GB" smtClean="0"/>
              <a:t>‹#›</a:t>
            </a:fld>
            <a:endParaRPr lang="en-GB"/>
          </a:p>
        </p:txBody>
      </p:sp>
    </p:spTree>
    <p:extLst>
      <p:ext uri="{BB962C8B-B14F-4D97-AF65-F5344CB8AC3E}">
        <p14:creationId xmlns:p14="http://schemas.microsoft.com/office/powerpoint/2010/main" val="3869144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Notice that the master page contains</a:t>
            </a:r>
            <a:r>
              <a:rPr lang="en-GB" baseline="0" dirty="0" smtClean="0"/>
              <a:t> an HTML5 page with two placeholders.  The placeholders are ASP controls that need to be submitted to a server before they are converted into appropriate HTML.  Also the HTML page body contains a form.  In Web Forms a web page can only contain a single form.  There is also a comment at the top of the file which defines which language is being used in the code behind file.  In this case there is a C# code behind file in which code can be placed to process user requests made when the web page is displayed.</a:t>
            </a:r>
          </a:p>
          <a:p>
            <a:endParaRPr lang="en-GB" baseline="0" dirty="0" smtClean="0"/>
          </a:p>
          <a:p>
            <a:r>
              <a:rPr lang="en-GB" baseline="0" dirty="0" smtClean="0"/>
              <a:t>In HTML it is possible to add code in a variety of languages, JavaScript being the most widely used.  However it is much better to separate the pages functionality in separate code files than to mix it with HTML whose purpose is to contain the page content.</a:t>
            </a:r>
            <a:endParaRPr lang="en-GB" dirty="0"/>
          </a:p>
        </p:txBody>
      </p:sp>
      <p:sp>
        <p:nvSpPr>
          <p:cNvPr id="4" name="Slide Number Placeholder 3"/>
          <p:cNvSpPr>
            <a:spLocks noGrp="1"/>
          </p:cNvSpPr>
          <p:nvPr>
            <p:ph type="sldNum" sz="quarter" idx="10"/>
          </p:nvPr>
        </p:nvSpPr>
        <p:spPr/>
        <p:txBody>
          <a:bodyPr/>
          <a:lstStyle/>
          <a:p>
            <a:fld id="{643B46DF-77E4-486D-8C47-5073E6CC83F4}" type="slidenum">
              <a:rPr lang="en-GB" smtClean="0"/>
              <a:t>2</a:t>
            </a:fld>
            <a:endParaRPr lang="en-GB"/>
          </a:p>
        </p:txBody>
      </p:sp>
    </p:spTree>
    <p:extLst>
      <p:ext uri="{BB962C8B-B14F-4D97-AF65-F5344CB8AC3E}">
        <p14:creationId xmlns:p14="http://schemas.microsoft.com/office/powerpoint/2010/main" val="2937693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&lt;head&gt;</a:t>
            </a:r>
            <a:r>
              <a:rPr lang="en-GB" baseline="0" dirty="0" smtClean="0"/>
              <a:t> of the master page contains all the links to the style sheets used to control the web sites overall look and feel.  Master pages are usually stored inside a Masters folder thus all the links need to be updated!</a:t>
            </a:r>
            <a:endParaRPr lang="en-GB" dirty="0"/>
          </a:p>
        </p:txBody>
      </p:sp>
      <p:sp>
        <p:nvSpPr>
          <p:cNvPr id="4" name="Slide Number Placeholder 3"/>
          <p:cNvSpPr>
            <a:spLocks noGrp="1"/>
          </p:cNvSpPr>
          <p:nvPr>
            <p:ph type="sldNum" sz="quarter" idx="10"/>
          </p:nvPr>
        </p:nvSpPr>
        <p:spPr/>
        <p:txBody>
          <a:bodyPr/>
          <a:lstStyle/>
          <a:p>
            <a:fld id="{643B46DF-77E4-486D-8C47-5073E6CC83F4}" type="slidenum">
              <a:rPr lang="en-GB" smtClean="0"/>
              <a:t>3</a:t>
            </a:fld>
            <a:endParaRPr lang="en-GB"/>
          </a:p>
        </p:txBody>
      </p:sp>
    </p:spTree>
    <p:extLst>
      <p:ext uri="{BB962C8B-B14F-4D97-AF65-F5344CB8AC3E}">
        <p14:creationId xmlns:p14="http://schemas.microsoft.com/office/powerpoint/2010/main" val="4164173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body of the master page contains the container &lt;div&gt;, the &lt;header&gt;, the &lt;</a:t>
            </a:r>
            <a:r>
              <a:rPr lang="en-GB" dirty="0" err="1" smtClean="0"/>
              <a:t>nav</a:t>
            </a:r>
            <a:r>
              <a:rPr lang="en-GB" dirty="0" smtClean="0"/>
              <a:t>&gt; and the &lt;footer&gt; with the placeholder.</a:t>
            </a:r>
            <a:endParaRPr lang="en-GB" dirty="0"/>
          </a:p>
        </p:txBody>
      </p:sp>
      <p:sp>
        <p:nvSpPr>
          <p:cNvPr id="4" name="Slide Number Placeholder 3"/>
          <p:cNvSpPr>
            <a:spLocks noGrp="1"/>
          </p:cNvSpPr>
          <p:nvPr>
            <p:ph type="sldNum" sz="quarter" idx="10"/>
          </p:nvPr>
        </p:nvSpPr>
        <p:spPr/>
        <p:txBody>
          <a:bodyPr/>
          <a:lstStyle/>
          <a:p>
            <a:fld id="{643B46DF-77E4-486D-8C47-5073E6CC83F4}" type="slidenum">
              <a:rPr lang="en-GB" smtClean="0"/>
              <a:t>4</a:t>
            </a:fld>
            <a:endParaRPr lang="en-GB"/>
          </a:p>
        </p:txBody>
      </p:sp>
    </p:spTree>
    <p:extLst>
      <p:ext uri="{BB962C8B-B14F-4D97-AF65-F5344CB8AC3E}">
        <p14:creationId xmlns:p14="http://schemas.microsoft.com/office/powerpoint/2010/main" val="4288491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Adding a new item </a:t>
            </a:r>
            <a:r>
              <a:rPr lang="en-GB" b="1" dirty="0" smtClean="0"/>
              <a:t>Web Form Using Master Page </a:t>
            </a:r>
            <a:r>
              <a:rPr lang="en-GB" dirty="0" smtClean="0"/>
              <a:t>provides a page with two content regions</a:t>
            </a:r>
            <a:r>
              <a:rPr lang="en-GB" baseline="0" dirty="0" smtClean="0"/>
              <a:t> matching the two placeholders in the chosen master page.  In this case one row &lt;div&gt; with an &lt;aside&gt; and one &lt;section&gt;.  The &lt;section&gt; contains in this case three &lt;articles&gt;.</a:t>
            </a:r>
            <a:endParaRPr lang="en-GB" dirty="0"/>
          </a:p>
        </p:txBody>
      </p:sp>
      <p:sp>
        <p:nvSpPr>
          <p:cNvPr id="4" name="Slide Number Placeholder 3"/>
          <p:cNvSpPr>
            <a:spLocks noGrp="1"/>
          </p:cNvSpPr>
          <p:nvPr>
            <p:ph type="sldNum" sz="quarter" idx="10"/>
          </p:nvPr>
        </p:nvSpPr>
        <p:spPr/>
        <p:txBody>
          <a:bodyPr/>
          <a:lstStyle/>
          <a:p>
            <a:fld id="{643B46DF-77E4-486D-8C47-5073E6CC83F4}" type="slidenum">
              <a:rPr lang="en-GB" smtClean="0"/>
              <a:t>5</a:t>
            </a:fld>
            <a:endParaRPr lang="en-GB"/>
          </a:p>
        </p:txBody>
      </p:sp>
    </p:spTree>
    <p:extLst>
      <p:ext uri="{BB962C8B-B14F-4D97-AF65-F5344CB8AC3E}">
        <p14:creationId xmlns:p14="http://schemas.microsoft.com/office/powerpoint/2010/main" val="432536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43B46DF-77E4-486D-8C47-5073E6CC83F4}" type="slidenum">
              <a:rPr lang="en-GB" smtClean="0"/>
              <a:t>7</a:t>
            </a:fld>
            <a:endParaRPr lang="en-GB"/>
          </a:p>
        </p:txBody>
      </p:sp>
    </p:spTree>
    <p:extLst>
      <p:ext uri="{BB962C8B-B14F-4D97-AF65-F5344CB8AC3E}">
        <p14:creationId xmlns:p14="http://schemas.microsoft.com/office/powerpoint/2010/main" val="19584311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If the side bar is used for secondary navigation</a:t>
            </a:r>
            <a:r>
              <a:rPr lang="en-GB" baseline="0" dirty="0" smtClean="0"/>
              <a:t> and that navigation is the same for several pages, then Nested Masters is the only way in Web Forms to go in order to avoid unnecessary duplication.  Several different Nested master can use the same top level master as their parent.  In MVC a much better solution is available.  Even Dreamweaver has a better solution using templates and library items to control the duplication. </a:t>
            </a:r>
            <a:endParaRPr lang="en-GB" dirty="0"/>
          </a:p>
        </p:txBody>
      </p:sp>
      <p:sp>
        <p:nvSpPr>
          <p:cNvPr id="4" name="Slide Number Placeholder 3"/>
          <p:cNvSpPr>
            <a:spLocks noGrp="1"/>
          </p:cNvSpPr>
          <p:nvPr>
            <p:ph type="sldNum" sz="quarter" idx="10"/>
          </p:nvPr>
        </p:nvSpPr>
        <p:spPr/>
        <p:txBody>
          <a:bodyPr/>
          <a:lstStyle/>
          <a:p>
            <a:fld id="{643B46DF-77E4-486D-8C47-5073E6CC83F4}" type="slidenum">
              <a:rPr lang="en-GB" smtClean="0"/>
              <a:t>9</a:t>
            </a:fld>
            <a:endParaRPr lang="en-GB"/>
          </a:p>
        </p:txBody>
      </p:sp>
    </p:spTree>
    <p:extLst>
      <p:ext uri="{BB962C8B-B14F-4D97-AF65-F5344CB8AC3E}">
        <p14:creationId xmlns:p14="http://schemas.microsoft.com/office/powerpoint/2010/main" val="3523543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4A8F8EC5-3A5B-4C9B-82E1-DCE2152D8CB9}" type="datetimeFigureOut">
              <a:rPr lang="en-GB" smtClean="0"/>
              <a:t>15/09/2013</a:t>
            </a:fld>
            <a:endParaRPr lang="en-GB"/>
          </a:p>
        </p:txBody>
      </p:sp>
      <p:sp>
        <p:nvSpPr>
          <p:cNvPr id="20" name="Footer Placeholder 19"/>
          <p:cNvSpPr>
            <a:spLocks noGrp="1"/>
          </p:cNvSpPr>
          <p:nvPr>
            <p:ph type="ftr" sz="quarter" idx="11"/>
          </p:nvPr>
        </p:nvSpPr>
        <p:spPr/>
        <p:txBody>
          <a:bodyPr/>
          <a:lstStyle>
            <a:extLst/>
          </a:lstStyle>
          <a:p>
            <a:endParaRPr lang="en-GB"/>
          </a:p>
        </p:txBody>
      </p:sp>
      <p:sp>
        <p:nvSpPr>
          <p:cNvPr id="10" name="Slide Number Placeholder 9"/>
          <p:cNvSpPr>
            <a:spLocks noGrp="1"/>
          </p:cNvSpPr>
          <p:nvPr>
            <p:ph type="sldNum" sz="quarter" idx="12"/>
          </p:nvPr>
        </p:nvSpPr>
        <p:spPr/>
        <p:txBody>
          <a:bodyPr/>
          <a:lstStyle>
            <a:extLst/>
          </a:lstStyle>
          <a:p>
            <a:fld id="{E88F46FC-AC22-4634-83EC-C0BC24E7C178}" type="slidenum">
              <a:rPr lang="en-GB" smtClean="0"/>
              <a:t>‹#›</a:t>
            </a:fld>
            <a:endParaRPr lang="en-GB"/>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8F8EC5-3A5B-4C9B-82E1-DCE2152D8CB9}" type="datetimeFigureOut">
              <a:rPr lang="en-GB" smtClean="0"/>
              <a:t>15/09/2013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88F46FC-AC22-4634-83EC-C0BC24E7C178}"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8F8EC5-3A5B-4C9B-82E1-DCE2152D8CB9}" type="datetimeFigureOut">
              <a:rPr lang="en-GB" smtClean="0"/>
              <a:t>15/09/2013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88F46FC-AC22-4634-83EC-C0BC24E7C178}"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8F8EC5-3A5B-4C9B-82E1-DCE2152D8CB9}" type="datetimeFigureOut">
              <a:rPr lang="en-GB" smtClean="0"/>
              <a:t>15/09/2013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88F46FC-AC22-4634-83EC-C0BC24E7C178}"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A8F8EC5-3A5B-4C9B-82E1-DCE2152D8CB9}" type="datetimeFigureOut">
              <a:rPr lang="en-GB" smtClean="0"/>
              <a:t>15/09/2013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88F46FC-AC22-4634-83EC-C0BC24E7C178}" type="slidenum">
              <a:rPr lang="en-GB" smtClean="0"/>
              <a:t>‹#›</a:t>
            </a:fld>
            <a:endParaRPr lang="en-GB"/>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A8F8EC5-3A5B-4C9B-82E1-DCE2152D8CB9}" type="datetimeFigureOut">
              <a:rPr lang="en-GB" smtClean="0"/>
              <a:t>15/09/2013</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E88F46FC-AC22-4634-83EC-C0BC24E7C178}"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A8F8EC5-3A5B-4C9B-82E1-DCE2152D8CB9}" type="datetimeFigureOut">
              <a:rPr lang="en-GB" smtClean="0"/>
              <a:t>15/09/2013</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E88F46FC-AC22-4634-83EC-C0BC24E7C178}"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A8F8EC5-3A5B-4C9B-82E1-DCE2152D8CB9}" type="datetimeFigureOut">
              <a:rPr lang="en-GB" smtClean="0"/>
              <a:t>15/09/2013</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E88F46FC-AC22-4634-83EC-C0BC24E7C178}"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A8F8EC5-3A5B-4C9B-82E1-DCE2152D8CB9}" type="datetimeFigureOut">
              <a:rPr lang="en-GB" smtClean="0"/>
              <a:t>15/09/2013</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E88F46FC-AC22-4634-83EC-C0BC24E7C178}" type="slidenum">
              <a:rPr lang="en-GB" smtClean="0"/>
              <a:t>‹#›</a:t>
            </a:fld>
            <a:endParaRPr lang="en-GB"/>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A8F8EC5-3A5B-4C9B-82E1-DCE2152D8CB9}" type="datetimeFigureOut">
              <a:rPr lang="en-GB" smtClean="0"/>
              <a:t>15/09/2013</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E88F46FC-AC22-4634-83EC-C0BC24E7C178}"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4A8F8EC5-3A5B-4C9B-82E1-DCE2152D8CB9}" type="datetimeFigureOut">
              <a:rPr lang="en-GB" smtClean="0"/>
              <a:t>15/09/2013</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E88F46FC-AC22-4634-83EC-C0BC24E7C178}" type="slidenum">
              <a:rPr lang="en-GB" smtClean="0"/>
              <a:t>‹#›</a:t>
            </a:fld>
            <a:endParaRPr lang="en-GB"/>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A8F8EC5-3A5B-4C9B-82E1-DCE2152D8CB9}" type="datetimeFigureOut">
              <a:rPr lang="en-GB" smtClean="0"/>
              <a:t>15/09/2013</a:t>
            </a:fld>
            <a:endParaRPr lang="en-GB"/>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88F46FC-AC22-4634-83EC-C0BC24E7C178}" type="slidenum">
              <a:rPr lang="en-GB" smtClean="0"/>
              <a:t>‹#›</a:t>
            </a:fld>
            <a:endParaRPr lang="en-GB"/>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ASP.NET Web Forms</a:t>
            </a:r>
            <a:endParaRPr lang="en-GB" dirty="0"/>
          </a:p>
        </p:txBody>
      </p:sp>
      <p:sp>
        <p:nvSpPr>
          <p:cNvPr id="3" name="Subtitle 2"/>
          <p:cNvSpPr>
            <a:spLocks noGrp="1"/>
          </p:cNvSpPr>
          <p:nvPr>
            <p:ph type="subTitle" idx="1"/>
          </p:nvPr>
        </p:nvSpPr>
        <p:spPr/>
        <p:txBody>
          <a:bodyPr/>
          <a:lstStyle/>
          <a:p>
            <a:r>
              <a:rPr lang="en-GB" dirty="0" smtClean="0"/>
              <a:t>By Derek Peacock</a:t>
            </a:r>
            <a:endParaRPr lang="en-GB" dirty="0"/>
          </a:p>
        </p:txBody>
      </p:sp>
    </p:spTree>
    <p:extLst>
      <p:ext uri="{BB962C8B-B14F-4D97-AF65-F5344CB8AC3E}">
        <p14:creationId xmlns:p14="http://schemas.microsoft.com/office/powerpoint/2010/main" val="675203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Master Pages</a:t>
            </a:r>
            <a:endParaRPr lang="en-GB"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1628800"/>
            <a:ext cx="7542213" cy="442912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318277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Master Page &lt;head&gt;</a:t>
            </a:r>
            <a:endParaRPr lang="en-GB" dirty="0"/>
          </a:p>
        </p:txBody>
      </p:sp>
      <p:sp>
        <p:nvSpPr>
          <p:cNvPr id="4" name="TextBox 3"/>
          <p:cNvSpPr txBox="1"/>
          <p:nvPr/>
        </p:nvSpPr>
        <p:spPr>
          <a:xfrm>
            <a:off x="2843808" y="5445224"/>
            <a:ext cx="3260380" cy="369332"/>
          </a:xfrm>
          <a:prstGeom prst="rect">
            <a:avLst/>
          </a:prstGeom>
          <a:noFill/>
        </p:spPr>
        <p:txBody>
          <a:bodyPr wrap="none" rtlCol="0">
            <a:spAutoFit/>
          </a:bodyPr>
          <a:lstStyle/>
          <a:p>
            <a:r>
              <a:rPr lang="en-GB" dirty="0" smtClean="0"/>
              <a:t>Store the master page in a folder</a:t>
            </a:r>
            <a:endParaRPr lang="en-GB"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0138" y="1772816"/>
            <a:ext cx="7675208" cy="266429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715372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Master Page &lt;body&gt;</a:t>
            </a:r>
            <a:endParaRPr lang="en-GB"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2132856"/>
            <a:ext cx="7932986" cy="3456384"/>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723744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Using the Master Page</a:t>
            </a:r>
            <a:endParaRPr lang="en-GB"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1902804"/>
            <a:ext cx="7770816" cy="481886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424352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Browser View</a:t>
            </a:r>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1556792"/>
            <a:ext cx="5212303" cy="51882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35129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About Web Page</a:t>
            </a:r>
            <a:endParaRPr lang="en-GB"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1484784"/>
            <a:ext cx="7560840" cy="264379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61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9469" y="4365104"/>
            <a:ext cx="6277149" cy="23487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84242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Unnecessary Duplication</a:t>
            </a:r>
            <a:endParaRPr lang="en-GB" dirty="0"/>
          </a:p>
        </p:txBody>
      </p:sp>
      <p:sp>
        <p:nvSpPr>
          <p:cNvPr id="3" name="Content Placeholder 2"/>
          <p:cNvSpPr>
            <a:spLocks noGrp="1"/>
          </p:cNvSpPr>
          <p:nvPr>
            <p:ph idx="1"/>
          </p:nvPr>
        </p:nvSpPr>
        <p:spPr/>
        <p:txBody>
          <a:bodyPr/>
          <a:lstStyle/>
          <a:p>
            <a:r>
              <a:rPr lang="en-GB" dirty="0" smtClean="0"/>
              <a:t>Which pages will contain unnecessary duplication using this master page?</a:t>
            </a:r>
          </a:p>
          <a:p>
            <a:r>
              <a:rPr lang="en-GB" dirty="0" smtClean="0"/>
              <a:t>The only solution is to use nested master pages</a:t>
            </a:r>
            <a:endParaRPr lang="en-GB" dirty="0"/>
          </a:p>
        </p:txBody>
      </p:sp>
      <p:pic>
        <p:nvPicPr>
          <p:cNvPr id="7170" name="Picture 2" descr="C:\Users\Derek\AppData\Local\Temp\SNAGHTML1ea8ead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879" y="3140968"/>
            <a:ext cx="4792895" cy="3312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4915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Nested Masters</a:t>
            </a:r>
            <a:endParaRPr lang="en-GB" dirty="0"/>
          </a:p>
        </p:txBody>
      </p:sp>
      <p:sp>
        <p:nvSpPr>
          <p:cNvPr id="3" name="Content Placeholder 2"/>
          <p:cNvSpPr>
            <a:spLocks noGrp="1"/>
          </p:cNvSpPr>
          <p:nvPr>
            <p:ph idx="1"/>
          </p:nvPr>
        </p:nvSpPr>
        <p:spPr/>
        <p:txBody>
          <a:bodyPr/>
          <a:lstStyle/>
          <a:p>
            <a:r>
              <a:rPr lang="en-GB" dirty="0" smtClean="0"/>
              <a:t>Top Level Master</a:t>
            </a:r>
          </a:p>
          <a:p>
            <a:pPr lvl="1"/>
            <a:r>
              <a:rPr lang="en-GB" dirty="0" smtClean="0"/>
              <a:t>Header</a:t>
            </a:r>
          </a:p>
          <a:p>
            <a:pPr lvl="1"/>
            <a:r>
              <a:rPr lang="en-GB" dirty="0" smtClean="0"/>
              <a:t>Main Menu Bar</a:t>
            </a:r>
          </a:p>
          <a:p>
            <a:pPr lvl="1"/>
            <a:r>
              <a:rPr lang="en-GB" dirty="0" smtClean="0"/>
              <a:t>Footer</a:t>
            </a:r>
          </a:p>
          <a:p>
            <a:r>
              <a:rPr lang="en-GB" dirty="0" smtClean="0"/>
              <a:t>Nested Master 1</a:t>
            </a:r>
          </a:p>
          <a:p>
            <a:pPr lvl="1"/>
            <a:r>
              <a:rPr lang="en-GB" dirty="0" smtClean="0"/>
              <a:t>Aside Navigation</a:t>
            </a:r>
          </a:p>
          <a:p>
            <a:r>
              <a:rPr lang="en-GB" dirty="0" smtClean="0"/>
              <a:t>ASP Form</a:t>
            </a:r>
          </a:p>
          <a:p>
            <a:pPr lvl="1"/>
            <a:r>
              <a:rPr lang="en-GB" dirty="0" smtClean="0"/>
              <a:t>Main Content</a:t>
            </a:r>
            <a:endParaRPr lang="en-GB" dirty="0"/>
          </a:p>
        </p:txBody>
      </p:sp>
    </p:spTree>
    <p:extLst>
      <p:ext uri="{BB962C8B-B14F-4D97-AF65-F5344CB8AC3E}">
        <p14:creationId xmlns:p14="http://schemas.microsoft.com/office/powerpoint/2010/main" val="30952596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372</TotalTime>
  <Words>448</Words>
  <Application>Microsoft Office PowerPoint</Application>
  <PresentationFormat>On-screen Show (4:3)</PresentationFormat>
  <Paragraphs>34</Paragraphs>
  <Slides>9</Slides>
  <Notes>6</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Solstice</vt:lpstr>
      <vt:lpstr>ASP.NET Web Forms</vt:lpstr>
      <vt:lpstr>Master Pages</vt:lpstr>
      <vt:lpstr>Master Page &lt;head&gt;</vt:lpstr>
      <vt:lpstr>Master Page &lt;body&gt;</vt:lpstr>
      <vt:lpstr>Using the Master Page</vt:lpstr>
      <vt:lpstr>Browser View</vt:lpstr>
      <vt:lpstr>About Web Page</vt:lpstr>
      <vt:lpstr>Unnecessary Duplication</vt:lpstr>
      <vt:lpstr>Nested Masters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ASP.NET Web Forms</dc:title>
  <dc:creator>Derek</dc:creator>
  <cp:lastModifiedBy>Derek</cp:lastModifiedBy>
  <cp:revision>13</cp:revision>
  <dcterms:created xsi:type="dcterms:W3CDTF">2013-09-12T13:06:13Z</dcterms:created>
  <dcterms:modified xsi:type="dcterms:W3CDTF">2013-09-15T19:44:06Z</dcterms:modified>
</cp:coreProperties>
</file>