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-120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165FC-E802-48E1-B25E-359DAF65ABB7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6DC85-C7E8-45CC-8778-05813DE0329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165FC-E802-48E1-B25E-359DAF65ABB7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6DC85-C7E8-45CC-8778-05813DE032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165FC-E802-48E1-B25E-359DAF65ABB7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6DC85-C7E8-45CC-8778-05813DE032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165FC-E802-48E1-B25E-359DAF65ABB7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6DC85-C7E8-45CC-8778-05813DE032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165FC-E802-48E1-B25E-359DAF65ABB7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6DC85-C7E8-45CC-8778-05813DE0329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165FC-E802-48E1-B25E-359DAF65ABB7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6DC85-C7E8-45CC-8778-05813DE032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165FC-E802-48E1-B25E-359DAF65ABB7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6DC85-C7E8-45CC-8778-05813DE032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165FC-E802-48E1-B25E-359DAF65ABB7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6DC85-C7E8-45CC-8778-05813DE032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165FC-E802-48E1-B25E-359DAF65ABB7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6DC85-C7E8-45CC-8778-05813DE0329F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165FC-E802-48E1-B25E-359DAF65ABB7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6DC85-C7E8-45CC-8778-05813DE032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165FC-E802-48E1-B25E-359DAF65ABB7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6DC85-C7E8-45CC-8778-05813DE0329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C3165FC-E802-48E1-B25E-359DAF65ABB7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736DC85-C7E8-45CC-8778-05813DE0329F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leriansoftware.com/" TargetMode="External"/><Relationship Id="rId2" Type="http://schemas.openxmlformats.org/officeDocument/2006/relationships/hyperlink" Target="http://www.derekpeacock.co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alerianweb.com/wordpres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Visual Studio 2012 - Web Development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Dr Derek Peacock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431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No qualifications in Computing</a:t>
            </a:r>
          </a:p>
          <a:p>
            <a:r>
              <a:rPr lang="en-GB" dirty="0" smtClean="0"/>
              <a:t>Self taught to use programming as research tool</a:t>
            </a:r>
          </a:p>
          <a:p>
            <a:r>
              <a:rPr lang="en-GB" dirty="0" smtClean="0"/>
              <a:t>Learnt Fortran IV in 1967, then PL1, </a:t>
            </a:r>
            <a:r>
              <a:rPr lang="en-GB" dirty="0" err="1" smtClean="0"/>
              <a:t>Algol</a:t>
            </a:r>
            <a:r>
              <a:rPr lang="en-GB" dirty="0" smtClean="0"/>
              <a:t> 60, Pascal, ….</a:t>
            </a:r>
          </a:p>
          <a:p>
            <a:r>
              <a:rPr lang="en-GB" dirty="0" smtClean="0"/>
              <a:t>Never stopped learning</a:t>
            </a:r>
          </a:p>
          <a:p>
            <a:r>
              <a:rPr lang="en-GB" dirty="0" smtClean="0"/>
              <a:t>Started teaching Programming in 1981 using Basic from audio tape</a:t>
            </a:r>
          </a:p>
          <a:p>
            <a:r>
              <a:rPr lang="en-GB" dirty="0" smtClean="0"/>
              <a:t>Designed and validated own HND, taught 14 out of 16 HND units</a:t>
            </a:r>
          </a:p>
          <a:p>
            <a:r>
              <a:rPr lang="en-GB" dirty="0" smtClean="0"/>
              <a:t>Worked with Leicester, Derby, De Montfort and Sunderland Universities</a:t>
            </a:r>
          </a:p>
          <a:p>
            <a:r>
              <a:rPr lang="en-GB" dirty="0" smtClean="0"/>
              <a:t>Taught BSc 3</a:t>
            </a:r>
            <a:r>
              <a:rPr lang="en-GB" baseline="30000" dirty="0" smtClean="0"/>
              <a:t>rd</a:t>
            </a:r>
            <a:r>
              <a:rPr lang="en-GB" dirty="0" smtClean="0"/>
              <a:t> year Computing Modules, published 25 papers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65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Main Web Sites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www.derekpeacock.co.uk</a:t>
            </a:r>
            <a:endParaRPr lang="en-GB" dirty="0" smtClean="0"/>
          </a:p>
          <a:p>
            <a:pPr lvl="1"/>
            <a:r>
              <a:rPr lang="en-GB" dirty="0" smtClean="0"/>
              <a:t>Used to support my current teaching of web development</a:t>
            </a:r>
          </a:p>
          <a:p>
            <a:pPr lvl="1"/>
            <a:endParaRPr lang="en-GB" dirty="0" smtClean="0"/>
          </a:p>
          <a:p>
            <a:r>
              <a:rPr lang="en-GB" dirty="0" smtClean="0">
                <a:hlinkClick r:id="rId3"/>
              </a:rPr>
              <a:t>www.valeriansoftware.com</a:t>
            </a:r>
            <a:endParaRPr lang="en-GB" dirty="0" smtClean="0"/>
          </a:p>
          <a:p>
            <a:pPr lvl="1"/>
            <a:r>
              <a:rPr lang="en-GB" dirty="0" smtClean="0"/>
              <a:t>An attempt at developing a commercial online Project Management web site</a:t>
            </a:r>
          </a:p>
          <a:p>
            <a:pPr lvl="1"/>
            <a:endParaRPr lang="en-GB" dirty="0"/>
          </a:p>
          <a:p>
            <a:r>
              <a:rPr lang="en-GB" dirty="0" smtClean="0">
                <a:hlinkClick r:id="rId4"/>
              </a:rPr>
              <a:t>www.valerianweb.com/wordpress</a:t>
            </a:r>
            <a:endParaRPr lang="en-GB" dirty="0" smtClean="0"/>
          </a:p>
          <a:p>
            <a:pPr lvl="1"/>
            <a:r>
              <a:rPr lang="en-GB" dirty="0" err="1" smtClean="0"/>
              <a:t>Blogsite</a:t>
            </a:r>
            <a:r>
              <a:rPr lang="en-GB" dirty="0" smtClean="0"/>
              <a:t> for posts from Leicester College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07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Code must be readable</a:t>
            </a:r>
          </a:p>
          <a:p>
            <a:pPr lvl="1"/>
            <a:r>
              <a:rPr lang="en-GB" dirty="0" smtClean="0"/>
              <a:t>Consistent layout</a:t>
            </a:r>
          </a:p>
          <a:p>
            <a:pPr lvl="1"/>
            <a:r>
              <a:rPr lang="en-GB" dirty="0" smtClean="0"/>
              <a:t>Good choice of names</a:t>
            </a:r>
          </a:p>
          <a:p>
            <a:pPr lvl="1"/>
            <a:r>
              <a:rPr lang="en-GB" dirty="0" smtClean="0"/>
              <a:t>Keep it simple</a:t>
            </a:r>
          </a:p>
          <a:p>
            <a:r>
              <a:rPr lang="en-GB" dirty="0" smtClean="0"/>
              <a:t>Code should not contain unnecessary duplication</a:t>
            </a:r>
          </a:p>
          <a:p>
            <a:r>
              <a:rPr lang="en-GB" dirty="0" smtClean="0"/>
              <a:t>More than writing code</a:t>
            </a:r>
          </a:p>
          <a:p>
            <a:pPr lvl="1"/>
            <a:r>
              <a:rPr lang="en-GB" dirty="0" smtClean="0"/>
              <a:t>Design Patterns</a:t>
            </a:r>
          </a:p>
          <a:p>
            <a:pPr lvl="1"/>
            <a:r>
              <a:rPr lang="en-GB" dirty="0" smtClean="0"/>
              <a:t>Test Driven Development</a:t>
            </a:r>
          </a:p>
          <a:p>
            <a:pPr lvl="1"/>
            <a:r>
              <a:rPr lang="en-GB" dirty="0" smtClean="0"/>
              <a:t>Separation of concerns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57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Separation of concerns</a:t>
            </a:r>
          </a:p>
          <a:p>
            <a:pPr lvl="1"/>
            <a:r>
              <a:rPr lang="en-GB" dirty="0" smtClean="0"/>
              <a:t>Content – HTML</a:t>
            </a:r>
          </a:p>
          <a:p>
            <a:pPr lvl="1"/>
            <a:r>
              <a:rPr lang="en-GB" dirty="0" smtClean="0"/>
              <a:t>Design &amp; Style – </a:t>
            </a:r>
            <a:r>
              <a:rPr lang="en-GB" dirty="0" err="1" smtClean="0"/>
              <a:t>Css</a:t>
            </a:r>
            <a:endParaRPr lang="en-GB" dirty="0" smtClean="0"/>
          </a:p>
          <a:p>
            <a:pPr lvl="1"/>
            <a:r>
              <a:rPr lang="en-GB" dirty="0" smtClean="0"/>
              <a:t>Functionality – JavaScript,  </a:t>
            </a:r>
            <a:r>
              <a:rPr lang="en-GB" dirty="0" err="1" smtClean="0"/>
              <a:t>jQuery</a:t>
            </a:r>
            <a:r>
              <a:rPr lang="en-GB" dirty="0" smtClean="0"/>
              <a:t>, VB, C#</a:t>
            </a:r>
          </a:p>
          <a:p>
            <a:r>
              <a:rPr lang="en-GB" dirty="0" err="1" smtClean="0"/>
              <a:t>Acessibility</a:t>
            </a:r>
            <a:endParaRPr lang="en-GB" dirty="0" smtClean="0"/>
          </a:p>
          <a:p>
            <a:r>
              <a:rPr lang="en-GB" dirty="0" smtClean="0"/>
              <a:t>Fluid Grids &amp; Flexibility</a:t>
            </a:r>
          </a:p>
          <a:p>
            <a:r>
              <a:rPr lang="en-GB" dirty="0" smtClean="0"/>
              <a:t>Responsive Design</a:t>
            </a:r>
          </a:p>
          <a:p>
            <a:r>
              <a:rPr lang="en-GB" dirty="0" smtClean="0"/>
              <a:t>Browser Compatibility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718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Suggested Module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Meet Module Objectives</a:t>
            </a:r>
          </a:p>
          <a:p>
            <a:r>
              <a:rPr lang="en-GB" dirty="0" smtClean="0"/>
              <a:t>Add Value by</a:t>
            </a:r>
          </a:p>
          <a:p>
            <a:pPr lvl="1"/>
            <a:r>
              <a:rPr lang="en-GB" dirty="0" smtClean="0"/>
              <a:t>Enhancing Job Prospects</a:t>
            </a:r>
          </a:p>
          <a:p>
            <a:pPr lvl="1"/>
            <a:r>
              <a:rPr lang="en-GB" dirty="0" smtClean="0"/>
              <a:t>Integrated approach in modules</a:t>
            </a:r>
          </a:p>
          <a:p>
            <a:pPr lvl="1"/>
            <a:r>
              <a:rPr lang="en-GB" dirty="0" smtClean="0"/>
              <a:t>Emphasising good practice</a:t>
            </a:r>
          </a:p>
          <a:p>
            <a:pPr lvl="1"/>
            <a:r>
              <a:rPr lang="en-GB" dirty="0" smtClean="0"/>
              <a:t>Increase awareness of modern techniques &amp; technology</a:t>
            </a:r>
          </a:p>
          <a:p>
            <a:pPr lvl="1"/>
            <a:r>
              <a:rPr lang="en-GB" dirty="0" smtClean="0"/>
              <a:t>Using teamwork where possible</a:t>
            </a:r>
          </a:p>
          <a:p>
            <a:pPr lvl="1"/>
            <a:r>
              <a:rPr lang="en-GB" dirty="0" smtClean="0"/>
              <a:t>Using bonus schemes to increase motivation</a:t>
            </a:r>
          </a:p>
          <a:p>
            <a:pPr lvl="1"/>
            <a:r>
              <a:rPr lang="en-GB" dirty="0" smtClean="0"/>
              <a:t>Emphasising common principles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2081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increase your knowledge and ability to use HTML5, CSS3, C#, ASP.NET Web Forms, Asp.NET MVC4</a:t>
            </a:r>
          </a:p>
          <a:p>
            <a:r>
              <a:rPr lang="en-GB" dirty="0" smtClean="0"/>
              <a:t>To highlight and discuss good practice</a:t>
            </a:r>
          </a:p>
          <a:p>
            <a:r>
              <a:rPr lang="en-GB" dirty="0" smtClean="0"/>
              <a:t>To suggest ways to develop an integrated approach to modules</a:t>
            </a:r>
          </a:p>
          <a:p>
            <a:r>
              <a:rPr lang="en-GB" dirty="0" smtClean="0"/>
              <a:t>To learn from each other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780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for 2013-2014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DMU</a:t>
            </a:r>
          </a:p>
          <a:p>
            <a:pPr lvl="1"/>
            <a:r>
              <a:rPr lang="en-GB" dirty="0" smtClean="0"/>
              <a:t>Year 1 - C#, SQL Server (</a:t>
            </a:r>
            <a:r>
              <a:rPr lang="en-GB" dirty="0" err="1" smtClean="0"/>
              <a:t>LocalDb</a:t>
            </a:r>
            <a:r>
              <a:rPr lang="en-GB" dirty="0" smtClean="0"/>
              <a:t>), HTML5</a:t>
            </a:r>
          </a:p>
          <a:p>
            <a:pPr lvl="1"/>
            <a:r>
              <a:rPr lang="en-GB" dirty="0" smtClean="0"/>
              <a:t>Year 2 – 50% in 2 Assessments + 50% in Phase Tests</a:t>
            </a:r>
          </a:p>
          <a:p>
            <a:r>
              <a:rPr lang="en-GB" dirty="0" smtClean="0"/>
              <a:t>Visual Studio 2012</a:t>
            </a:r>
          </a:p>
          <a:p>
            <a:pPr lvl="1"/>
            <a:r>
              <a:rPr lang="en-GB" dirty="0" err="1" smtClean="0"/>
              <a:t>LocalDb</a:t>
            </a:r>
            <a:r>
              <a:rPr lang="en-GB" dirty="0" smtClean="0"/>
              <a:t> instead of SQL Express</a:t>
            </a:r>
          </a:p>
          <a:p>
            <a:pPr lvl="1"/>
            <a:r>
              <a:rPr lang="en-GB" dirty="0" smtClean="0"/>
              <a:t>HTML5, </a:t>
            </a:r>
            <a:r>
              <a:rPr lang="en-GB" dirty="0" err="1" smtClean="0"/>
              <a:t>jQuery</a:t>
            </a:r>
            <a:r>
              <a:rPr lang="en-GB" dirty="0" smtClean="0"/>
              <a:t>, Modernizer, </a:t>
            </a:r>
            <a:r>
              <a:rPr lang="en-GB" dirty="0" err="1" smtClean="0"/>
              <a:t>Reponsive</a:t>
            </a:r>
            <a:r>
              <a:rPr lang="en-GB" dirty="0" smtClean="0"/>
              <a:t> </a:t>
            </a:r>
            <a:r>
              <a:rPr lang="en-GB" dirty="0" err="1" smtClean="0"/>
              <a:t>Css</a:t>
            </a:r>
            <a:endParaRPr lang="en-GB" dirty="0" smtClean="0"/>
          </a:p>
          <a:p>
            <a:pPr lvl="1"/>
            <a:r>
              <a:rPr lang="en-GB" dirty="0" smtClean="0"/>
              <a:t>MVC =&gt; Web Forms</a:t>
            </a:r>
          </a:p>
          <a:p>
            <a:pPr lvl="1"/>
            <a:r>
              <a:rPr lang="en-GB" dirty="0" smtClean="0"/>
              <a:t>Cannot upsize Access =&gt; SQL Server </a:t>
            </a:r>
            <a:r>
              <a:rPr lang="en-GB" dirty="0" err="1" smtClean="0"/>
              <a:t>LocalDb</a:t>
            </a:r>
            <a:endParaRPr lang="en-GB" dirty="0" smtClean="0"/>
          </a:p>
          <a:p>
            <a:pPr lvl="1"/>
            <a:r>
              <a:rPr lang="en-GB" smtClean="0"/>
              <a:t>Changed ASP.NET Membership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207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</TotalTime>
  <Words>325</Words>
  <Application>Microsoft Office PowerPoint</Application>
  <PresentationFormat>Custom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Visual Studio 2012 - Web Development</vt:lpstr>
      <vt:lpstr>My Background</vt:lpstr>
      <vt:lpstr>My Main Web Sites</vt:lpstr>
      <vt:lpstr>Writing Code</vt:lpstr>
      <vt:lpstr>Web Development</vt:lpstr>
      <vt:lpstr>Suggested Module Aims</vt:lpstr>
      <vt:lpstr>My Aims</vt:lpstr>
      <vt:lpstr>Changes for 2013-2014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Development Using Visual Studio 2012</dc:title>
  <dc:creator>Derek Peacock</dc:creator>
  <cp:lastModifiedBy>Derek</cp:lastModifiedBy>
  <cp:revision>14</cp:revision>
  <dcterms:created xsi:type="dcterms:W3CDTF">2013-09-29T19:33:35Z</dcterms:created>
  <dcterms:modified xsi:type="dcterms:W3CDTF">2013-10-02T19:06:49Z</dcterms:modified>
</cp:coreProperties>
</file>