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19" autoAdjust="0"/>
  </p:normalViewPr>
  <p:slideViewPr>
    <p:cSldViewPr>
      <p:cViewPr varScale="1">
        <p:scale>
          <a:sx n="97" d="100"/>
          <a:sy n="97" d="100"/>
        </p:scale>
        <p:origin x="-139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D751BC-9F3D-4913-B6E1-76F8B78E46B5}" type="datetimeFigureOut">
              <a:rPr lang="en-GB" smtClean="0"/>
              <a:t>16/09/2013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3646DA-5EF1-4A5D-A0C2-758A1F4EBBAA}" type="slidenum">
              <a:rPr lang="en-GB" smtClean="0"/>
              <a:t>‹#›</a:t>
            </a:fld>
            <a:endParaRPr lang="en-GB"/>
          </a:p>
        </p:txBody>
      </p:sp>
    </p:spTree>
    <p:extLst>
      <p:ext uri="{BB962C8B-B14F-4D97-AF65-F5344CB8AC3E}">
        <p14:creationId xmlns:p14="http://schemas.microsoft.com/office/powerpoint/2010/main" val="1699433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presentation contains notes on how to modify a standard ASP.NET Web Forms Application so that it uses previously designed Master Pages, Style Sheets</a:t>
            </a:r>
            <a:r>
              <a:rPr lang="en-GB" baseline="0" dirty="0" smtClean="0"/>
              <a:t> and Web Page Design.</a:t>
            </a:r>
            <a:endParaRPr lang="en-GB" dirty="0"/>
          </a:p>
        </p:txBody>
      </p:sp>
      <p:sp>
        <p:nvSpPr>
          <p:cNvPr id="4" name="Slide Number Placeholder 3"/>
          <p:cNvSpPr>
            <a:spLocks noGrp="1"/>
          </p:cNvSpPr>
          <p:nvPr>
            <p:ph type="sldNum" sz="quarter" idx="10"/>
          </p:nvPr>
        </p:nvSpPr>
        <p:spPr/>
        <p:txBody>
          <a:bodyPr/>
          <a:lstStyle/>
          <a:p>
            <a:fld id="{733646DA-5EF1-4A5D-A0C2-758A1F4EBBAA}" type="slidenum">
              <a:rPr lang="en-GB" smtClean="0"/>
              <a:t>1</a:t>
            </a:fld>
            <a:endParaRPr lang="en-GB"/>
          </a:p>
        </p:txBody>
      </p:sp>
    </p:spTree>
    <p:extLst>
      <p:ext uri="{BB962C8B-B14F-4D97-AF65-F5344CB8AC3E}">
        <p14:creationId xmlns:p14="http://schemas.microsoft.com/office/powerpoint/2010/main" val="3155888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this is a full web site, it is important that the files are well organised into folders.  Also as some pages</a:t>
            </a:r>
            <a:r>
              <a:rPr lang="en-GB" baseline="0" dirty="0" smtClean="0"/>
              <a:t> can only be accessed by customers or staff security is added by using permissions set on the folders,</a:t>
            </a:r>
            <a:endParaRPr lang="en-GB" dirty="0"/>
          </a:p>
        </p:txBody>
      </p:sp>
      <p:sp>
        <p:nvSpPr>
          <p:cNvPr id="4" name="Slide Number Placeholder 3"/>
          <p:cNvSpPr>
            <a:spLocks noGrp="1"/>
          </p:cNvSpPr>
          <p:nvPr>
            <p:ph type="sldNum" sz="quarter" idx="10"/>
          </p:nvPr>
        </p:nvSpPr>
        <p:spPr/>
        <p:txBody>
          <a:bodyPr/>
          <a:lstStyle/>
          <a:p>
            <a:fld id="{733646DA-5EF1-4A5D-A0C2-758A1F4EBBAA}" type="slidenum">
              <a:rPr lang="en-GB" smtClean="0"/>
              <a:t>2</a:t>
            </a:fld>
            <a:endParaRPr lang="en-GB"/>
          </a:p>
        </p:txBody>
      </p:sp>
    </p:spTree>
    <p:extLst>
      <p:ext uri="{BB962C8B-B14F-4D97-AF65-F5344CB8AC3E}">
        <p14:creationId xmlns:p14="http://schemas.microsoft.com/office/powerpoint/2010/main" val="759183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Some items can</a:t>
            </a:r>
            <a:r>
              <a:rPr lang="en-GB" baseline="0" dirty="0" smtClean="0"/>
              <a:t> be transferred from previous projects to this new project by simply right clicking on the right folder and selecting Add -&gt; Existing Item.  However the web pages themselves have the names of previous folder and projects in their @Page settings, so it is usually quicker to create a new item, and then copy and paste the content from the previous pages.  However in the new web site not all folder names are the same, so some links may need changing.  Unfortunately Visual Studio has no Dreamweaver find broken links ability.  You will have to find them manually.</a:t>
            </a:r>
            <a:endParaRPr lang="en-GB" dirty="0"/>
          </a:p>
        </p:txBody>
      </p:sp>
      <p:sp>
        <p:nvSpPr>
          <p:cNvPr id="4" name="Slide Number Placeholder 3"/>
          <p:cNvSpPr>
            <a:spLocks noGrp="1"/>
          </p:cNvSpPr>
          <p:nvPr>
            <p:ph type="sldNum" sz="quarter" idx="10"/>
          </p:nvPr>
        </p:nvSpPr>
        <p:spPr/>
        <p:txBody>
          <a:bodyPr/>
          <a:lstStyle/>
          <a:p>
            <a:fld id="{733646DA-5EF1-4A5D-A0C2-758A1F4EBBAA}" type="slidenum">
              <a:rPr lang="en-GB" smtClean="0"/>
              <a:t>3</a:t>
            </a:fld>
            <a:endParaRPr lang="en-GB"/>
          </a:p>
        </p:txBody>
      </p:sp>
    </p:spTree>
    <p:extLst>
      <p:ext uri="{BB962C8B-B14F-4D97-AF65-F5344CB8AC3E}">
        <p14:creationId xmlns:p14="http://schemas.microsoft.com/office/powerpoint/2010/main" val="96070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 the Microsoft Master page there are controls to</a:t>
            </a:r>
            <a:r>
              <a:rPr lang="en-GB" baseline="0" dirty="0" smtClean="0"/>
              <a:t> provide registration and login facilities.  These need copying and pasting into the new master page.  There will not work well without their associated styles, so add a new MS_Styles.css style sheet and copy the login styles into it.  Link it after the </a:t>
            </a:r>
            <a:r>
              <a:rPr lang="en-GB" baseline="0" dirty="0" err="1" smtClean="0"/>
              <a:t>mainstyles</a:t>
            </a:r>
            <a:r>
              <a:rPr lang="en-GB" baseline="0" dirty="0" smtClean="0"/>
              <a:t> style sheet in the master page head.</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To get the login asp controls in the page add the login styles to </a:t>
            </a:r>
            <a:r>
              <a:rPr lang="en-GB" dirty="0" err="1" smtClean="0"/>
              <a:t>MS_Styles</a:t>
            </a:r>
            <a:r>
              <a:rPr lang="en-GB" dirty="0" smtClean="0"/>
              <a:t>, and float the login to the right and header </a:t>
            </a:r>
            <a:r>
              <a:rPr lang="en-GB" dirty="0" err="1" smtClean="0"/>
              <a:t>hgroup</a:t>
            </a:r>
            <a:r>
              <a:rPr lang="en-GB" dirty="0" smtClean="0"/>
              <a:t> to the left.  I have removed the background and foreground colours</a:t>
            </a:r>
            <a:r>
              <a:rPr lang="en-GB" baseline="0" dirty="0" smtClean="0"/>
              <a:t> for #login a</a:t>
            </a:r>
            <a:endParaRPr lang="en-GB" dirty="0" smtClean="0"/>
          </a:p>
          <a:p>
            <a:endParaRPr lang="en-GB" dirty="0"/>
          </a:p>
        </p:txBody>
      </p:sp>
      <p:sp>
        <p:nvSpPr>
          <p:cNvPr id="4" name="Slide Number Placeholder 3"/>
          <p:cNvSpPr>
            <a:spLocks noGrp="1"/>
          </p:cNvSpPr>
          <p:nvPr>
            <p:ph type="sldNum" sz="quarter" idx="10"/>
          </p:nvPr>
        </p:nvSpPr>
        <p:spPr/>
        <p:txBody>
          <a:bodyPr/>
          <a:lstStyle/>
          <a:p>
            <a:fld id="{733646DA-5EF1-4A5D-A0C2-758A1F4EBBAA}" type="slidenum">
              <a:rPr lang="en-GB" smtClean="0"/>
              <a:t>4</a:t>
            </a:fld>
            <a:endParaRPr lang="en-GB"/>
          </a:p>
        </p:txBody>
      </p:sp>
    </p:spTree>
    <p:extLst>
      <p:ext uri="{BB962C8B-B14F-4D97-AF65-F5344CB8AC3E}">
        <p14:creationId xmlns:p14="http://schemas.microsoft.com/office/powerpoint/2010/main" val="927088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register and login links should appear in the top right hand corner of the page header.</a:t>
            </a:r>
            <a:endParaRPr lang="en-GB" dirty="0"/>
          </a:p>
        </p:txBody>
      </p:sp>
      <p:sp>
        <p:nvSpPr>
          <p:cNvPr id="4" name="Slide Number Placeholder 3"/>
          <p:cNvSpPr>
            <a:spLocks noGrp="1"/>
          </p:cNvSpPr>
          <p:nvPr>
            <p:ph type="sldNum" sz="quarter" idx="10"/>
          </p:nvPr>
        </p:nvSpPr>
        <p:spPr/>
        <p:txBody>
          <a:bodyPr/>
          <a:lstStyle/>
          <a:p>
            <a:fld id="{733646DA-5EF1-4A5D-A0C2-758A1F4EBBAA}" type="slidenum">
              <a:rPr lang="en-GB" smtClean="0"/>
              <a:t>5</a:t>
            </a:fld>
            <a:endParaRPr lang="en-GB"/>
          </a:p>
        </p:txBody>
      </p:sp>
    </p:spTree>
    <p:extLst>
      <p:ext uri="{BB962C8B-B14F-4D97-AF65-F5344CB8AC3E}">
        <p14:creationId xmlns:p14="http://schemas.microsoft.com/office/powerpoint/2010/main" val="1762646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change the register page so that it has the same styles</a:t>
            </a:r>
            <a:r>
              <a:rPr lang="en-GB" baseline="0" dirty="0" smtClean="0"/>
              <a:t> as other pages just change the name of the master page in the page properties, and change the name of the content placeholder to </a:t>
            </a:r>
            <a:r>
              <a:rPr lang="en-GB" baseline="0" dirty="0" err="1" smtClean="0"/>
              <a:t>MainContent</a:t>
            </a:r>
            <a:r>
              <a:rPr lang="en-GB" baseline="0" dirty="0" smtClean="0"/>
              <a:t> in the master page and the client pages.</a:t>
            </a:r>
            <a:endParaRPr lang="en-GB" dirty="0"/>
          </a:p>
        </p:txBody>
      </p:sp>
      <p:sp>
        <p:nvSpPr>
          <p:cNvPr id="4" name="Slide Number Placeholder 3"/>
          <p:cNvSpPr>
            <a:spLocks noGrp="1"/>
          </p:cNvSpPr>
          <p:nvPr>
            <p:ph type="sldNum" sz="quarter" idx="10"/>
          </p:nvPr>
        </p:nvSpPr>
        <p:spPr/>
        <p:txBody>
          <a:bodyPr/>
          <a:lstStyle/>
          <a:p>
            <a:fld id="{733646DA-5EF1-4A5D-A0C2-758A1F4EBBAA}" type="slidenum">
              <a:rPr lang="en-GB" smtClean="0"/>
              <a:t>6</a:t>
            </a:fld>
            <a:endParaRPr lang="en-GB"/>
          </a:p>
        </p:txBody>
      </p:sp>
    </p:spTree>
    <p:extLst>
      <p:ext uri="{BB962C8B-B14F-4D97-AF65-F5344CB8AC3E}">
        <p14:creationId xmlns:p14="http://schemas.microsoft.com/office/powerpoint/2010/main" val="2523167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Using the Forms.css created earlier does not work as the &lt;form&gt;</a:t>
            </a:r>
            <a:r>
              <a:rPr lang="en-GB" baseline="0" dirty="0" smtClean="0"/>
              <a:t> tag surrounds the whole page.  So instead copy the Microsoft forms styles into the </a:t>
            </a:r>
            <a:r>
              <a:rPr lang="en-GB" baseline="0" dirty="0" err="1" smtClean="0"/>
              <a:t>MS_Styles</a:t>
            </a:r>
            <a:r>
              <a:rPr lang="en-GB" baseline="0" dirty="0" smtClean="0"/>
              <a:t> sheet.  The headings need changing as in my view the page already has an h1.  However you could alternatively define a new style for h1.  To add padding into the page a section is added to surround the content,</a:t>
            </a:r>
            <a:endParaRPr lang="en-GB" dirty="0"/>
          </a:p>
        </p:txBody>
      </p:sp>
      <p:sp>
        <p:nvSpPr>
          <p:cNvPr id="4" name="Slide Number Placeholder 3"/>
          <p:cNvSpPr>
            <a:spLocks noGrp="1"/>
          </p:cNvSpPr>
          <p:nvPr>
            <p:ph type="sldNum" sz="quarter" idx="10"/>
          </p:nvPr>
        </p:nvSpPr>
        <p:spPr/>
        <p:txBody>
          <a:bodyPr/>
          <a:lstStyle/>
          <a:p>
            <a:fld id="{733646DA-5EF1-4A5D-A0C2-758A1F4EBBAA}" type="slidenum">
              <a:rPr lang="en-GB" smtClean="0"/>
              <a:t>7</a:t>
            </a:fld>
            <a:endParaRPr lang="en-GB"/>
          </a:p>
        </p:txBody>
      </p:sp>
    </p:spTree>
    <p:extLst>
      <p:ext uri="{BB962C8B-B14F-4D97-AF65-F5344CB8AC3E}">
        <p14:creationId xmlns:p14="http://schemas.microsoft.com/office/powerpoint/2010/main" val="301472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The </a:t>
            </a:r>
            <a:r>
              <a:rPr lang="en-GB" dirty="0" smtClean="0"/>
              <a:t>login page will simply need the master </a:t>
            </a:r>
            <a:r>
              <a:rPr lang="en-GB" smtClean="0"/>
              <a:t>page changing.</a:t>
            </a:r>
            <a:endParaRPr lang="en-GB"/>
          </a:p>
        </p:txBody>
      </p:sp>
      <p:sp>
        <p:nvSpPr>
          <p:cNvPr id="4" name="Slide Number Placeholder 3"/>
          <p:cNvSpPr>
            <a:spLocks noGrp="1"/>
          </p:cNvSpPr>
          <p:nvPr>
            <p:ph type="sldNum" sz="quarter" idx="10"/>
          </p:nvPr>
        </p:nvSpPr>
        <p:spPr/>
        <p:txBody>
          <a:bodyPr/>
          <a:lstStyle/>
          <a:p>
            <a:fld id="{733646DA-5EF1-4A5D-A0C2-758A1F4EBBAA}" type="slidenum">
              <a:rPr lang="en-GB" smtClean="0"/>
              <a:t>8</a:t>
            </a:fld>
            <a:endParaRPr lang="en-GB"/>
          </a:p>
        </p:txBody>
      </p:sp>
    </p:spTree>
    <p:extLst>
      <p:ext uri="{BB962C8B-B14F-4D97-AF65-F5344CB8AC3E}">
        <p14:creationId xmlns:p14="http://schemas.microsoft.com/office/powerpoint/2010/main" val="4075998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A51FE06-8739-4A33-B4B1-9600AE93920F}" type="datetimeFigureOut">
              <a:rPr lang="en-GB" smtClean="0"/>
              <a:t>16/09/2013</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29C3D1F2-98F2-463A-B665-D794A361B0A6}" type="slidenum">
              <a:rPr lang="en-GB" smtClean="0"/>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51FE06-8739-4A33-B4B1-9600AE93920F}" type="datetimeFigureOut">
              <a:rPr lang="en-GB" smtClean="0"/>
              <a:t>16/09/2013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9C3D1F2-98F2-463A-B665-D794A361B0A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51FE06-8739-4A33-B4B1-9600AE93920F}" type="datetimeFigureOut">
              <a:rPr lang="en-GB" smtClean="0"/>
              <a:t>16/09/2013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9C3D1F2-98F2-463A-B665-D794A361B0A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51FE06-8739-4A33-B4B1-9600AE93920F}" type="datetimeFigureOut">
              <a:rPr lang="en-GB" smtClean="0"/>
              <a:t>16/09/2013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9C3D1F2-98F2-463A-B665-D794A361B0A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A51FE06-8739-4A33-B4B1-9600AE93920F}" type="datetimeFigureOut">
              <a:rPr lang="en-GB" smtClean="0"/>
              <a:t>16/09/2013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9C3D1F2-98F2-463A-B665-D794A361B0A6}" type="slidenum">
              <a:rPr lang="en-GB" smtClean="0"/>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51FE06-8739-4A33-B4B1-9600AE93920F}" type="datetimeFigureOut">
              <a:rPr lang="en-GB" smtClean="0"/>
              <a:t>16/09/2013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9C3D1F2-98F2-463A-B665-D794A361B0A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51FE06-8739-4A33-B4B1-9600AE93920F}" type="datetimeFigureOut">
              <a:rPr lang="en-GB" smtClean="0"/>
              <a:t>16/09/2013</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29C3D1F2-98F2-463A-B665-D794A361B0A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A51FE06-8739-4A33-B4B1-9600AE93920F}" type="datetimeFigureOut">
              <a:rPr lang="en-GB" smtClean="0"/>
              <a:t>16/09/2013</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29C3D1F2-98F2-463A-B665-D794A361B0A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A51FE06-8739-4A33-B4B1-9600AE93920F}" type="datetimeFigureOut">
              <a:rPr lang="en-GB" smtClean="0"/>
              <a:t>16/09/2013</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29C3D1F2-98F2-463A-B665-D794A361B0A6}" type="slidenum">
              <a:rPr lang="en-GB" smtClean="0"/>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51FE06-8739-4A33-B4B1-9600AE93920F}" type="datetimeFigureOut">
              <a:rPr lang="en-GB" smtClean="0"/>
              <a:t>16/09/2013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9C3D1F2-98F2-463A-B665-D794A361B0A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A51FE06-8739-4A33-B4B1-9600AE93920F}" type="datetimeFigureOut">
              <a:rPr lang="en-GB" smtClean="0"/>
              <a:t>16/09/2013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9C3D1F2-98F2-463A-B665-D794A361B0A6}" type="slidenum">
              <a:rPr lang="en-GB" smtClean="0"/>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A51FE06-8739-4A33-B4B1-9600AE93920F}" type="datetimeFigureOut">
              <a:rPr lang="en-GB" smtClean="0"/>
              <a:t>16/09/2013</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9C3D1F2-98F2-463A-B665-D794A361B0A6}" type="slidenum">
              <a:rPr lang="en-GB" smtClean="0"/>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Using a Web Forms Application</a:t>
            </a:r>
            <a:endParaRPr lang="en-GB" dirty="0"/>
          </a:p>
        </p:txBody>
      </p:sp>
      <p:sp>
        <p:nvSpPr>
          <p:cNvPr id="3" name="Subtitle 2"/>
          <p:cNvSpPr>
            <a:spLocks noGrp="1"/>
          </p:cNvSpPr>
          <p:nvPr>
            <p:ph type="subTitle" idx="1"/>
          </p:nvPr>
        </p:nvSpPr>
        <p:spPr/>
        <p:txBody>
          <a:bodyPr/>
          <a:lstStyle/>
          <a:p>
            <a:r>
              <a:rPr lang="en-GB" dirty="0" smtClean="0"/>
              <a:t>By Derek Peacock</a:t>
            </a:r>
            <a:endParaRPr lang="en-GB" dirty="0"/>
          </a:p>
        </p:txBody>
      </p:sp>
    </p:spTree>
    <p:extLst>
      <p:ext uri="{BB962C8B-B14F-4D97-AF65-F5344CB8AC3E}">
        <p14:creationId xmlns:p14="http://schemas.microsoft.com/office/powerpoint/2010/main" val="2294890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Add -&gt; New Folders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Admin: </a:t>
            </a:r>
          </a:p>
          <a:p>
            <a:pPr lvl="1"/>
            <a:r>
              <a:rPr lang="en-GB" dirty="0" smtClean="0"/>
              <a:t>for staff database maintenance pages</a:t>
            </a:r>
          </a:p>
          <a:p>
            <a:r>
              <a:rPr lang="en-GB" dirty="0" smtClean="0"/>
              <a:t>Client: </a:t>
            </a:r>
          </a:p>
          <a:p>
            <a:pPr lvl="1"/>
            <a:r>
              <a:rPr lang="en-GB" dirty="0" smtClean="0"/>
              <a:t>for customers buying wines</a:t>
            </a:r>
          </a:p>
          <a:p>
            <a:r>
              <a:rPr lang="en-GB" dirty="0" smtClean="0"/>
              <a:t>Images\Wines: </a:t>
            </a:r>
          </a:p>
          <a:p>
            <a:pPr lvl="1"/>
            <a:r>
              <a:rPr lang="en-GB" dirty="0" smtClean="0"/>
              <a:t>Product image files</a:t>
            </a:r>
          </a:p>
          <a:p>
            <a:r>
              <a:rPr lang="en-GB" dirty="0" smtClean="0"/>
              <a:t>Masters: </a:t>
            </a:r>
          </a:p>
          <a:p>
            <a:pPr lvl="1"/>
            <a:r>
              <a:rPr lang="en-GB" dirty="0" smtClean="0"/>
              <a:t>Web Site master pages</a:t>
            </a:r>
          </a:p>
          <a:p>
            <a:r>
              <a:rPr lang="en-GB" dirty="0" smtClean="0"/>
              <a:t>Content\Responsive-</a:t>
            </a:r>
            <a:r>
              <a:rPr lang="en-GB" dirty="0" err="1" smtClean="0"/>
              <a:t>gs</a:t>
            </a:r>
            <a:r>
              <a:rPr lang="en-GB" dirty="0" smtClean="0"/>
              <a:t>: </a:t>
            </a:r>
          </a:p>
          <a:p>
            <a:pPr lvl="1"/>
            <a:r>
              <a:rPr lang="en-GB" dirty="0" err="1" smtClean="0"/>
              <a:t>Resonsive</a:t>
            </a:r>
            <a:r>
              <a:rPr lang="en-GB" dirty="0" smtClean="0"/>
              <a:t> </a:t>
            </a:r>
            <a:r>
              <a:rPr lang="en-GB" dirty="0" err="1" smtClean="0"/>
              <a:t>css</a:t>
            </a:r>
            <a:r>
              <a:rPr lang="en-GB" dirty="0" smtClean="0"/>
              <a:t> framework</a:t>
            </a:r>
            <a:endParaRPr lang="en-GB" dirty="0"/>
          </a:p>
        </p:txBody>
      </p:sp>
    </p:spTree>
    <p:extLst>
      <p:ext uri="{BB962C8B-B14F-4D97-AF65-F5344CB8AC3E}">
        <p14:creationId xmlns:p14="http://schemas.microsoft.com/office/powerpoint/2010/main" val="2928389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Transfer Existing Resources</a:t>
            </a:r>
            <a:endParaRPr lang="en-GB" dirty="0"/>
          </a:p>
        </p:txBody>
      </p:sp>
      <p:sp>
        <p:nvSpPr>
          <p:cNvPr id="3" name="Content Placeholder 2"/>
          <p:cNvSpPr>
            <a:spLocks noGrp="1"/>
          </p:cNvSpPr>
          <p:nvPr>
            <p:ph idx="1"/>
          </p:nvPr>
        </p:nvSpPr>
        <p:spPr/>
        <p:txBody>
          <a:bodyPr/>
          <a:lstStyle/>
          <a:p>
            <a:r>
              <a:rPr lang="en-GB" dirty="0" smtClean="0"/>
              <a:t>Add -&gt; Existing Item</a:t>
            </a:r>
          </a:p>
          <a:p>
            <a:pPr lvl="1"/>
            <a:r>
              <a:rPr lang="en-GB" dirty="0" smtClean="0"/>
              <a:t>CSS Style sheets</a:t>
            </a:r>
          </a:p>
          <a:p>
            <a:pPr lvl="1"/>
            <a:r>
              <a:rPr lang="en-GB" dirty="0" smtClean="0"/>
              <a:t>Product &amp; Site Images</a:t>
            </a:r>
          </a:p>
          <a:p>
            <a:r>
              <a:rPr lang="en-GB" dirty="0" smtClean="0"/>
              <a:t>Add -&gt; New Item &amp; Copy/Paste</a:t>
            </a:r>
          </a:p>
          <a:p>
            <a:pPr lvl="1"/>
            <a:r>
              <a:rPr lang="en-GB" dirty="0" smtClean="0"/>
              <a:t>Master Page</a:t>
            </a:r>
          </a:p>
          <a:p>
            <a:pPr lvl="1"/>
            <a:r>
              <a:rPr lang="en-GB" dirty="0" smtClean="0"/>
              <a:t>Client Pages</a:t>
            </a:r>
          </a:p>
          <a:p>
            <a:r>
              <a:rPr lang="en-GB" dirty="0" smtClean="0"/>
              <a:t>Edit Image/</a:t>
            </a:r>
            <a:r>
              <a:rPr lang="en-GB" dirty="0" err="1" smtClean="0"/>
              <a:t>Css</a:t>
            </a:r>
            <a:r>
              <a:rPr lang="en-GB" dirty="0" smtClean="0"/>
              <a:t> links </a:t>
            </a:r>
            <a:r>
              <a:rPr lang="en-GB" smtClean="0"/>
              <a:t>if necessary</a:t>
            </a:r>
            <a:endParaRPr lang="en-GB" dirty="0" smtClean="0"/>
          </a:p>
          <a:p>
            <a:pPr marL="82296" indent="0">
              <a:buNone/>
            </a:pPr>
            <a:endParaRPr lang="en-GB" dirty="0"/>
          </a:p>
        </p:txBody>
      </p:sp>
    </p:spTree>
    <p:extLst>
      <p:ext uri="{BB962C8B-B14F-4D97-AF65-F5344CB8AC3E}">
        <p14:creationId xmlns:p14="http://schemas.microsoft.com/office/powerpoint/2010/main" val="760732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Copy &lt;Section id=“login”&gt;</a:t>
            </a:r>
            <a:endParaRPr lang="en-GB" dirty="0"/>
          </a:p>
        </p:txBody>
      </p:sp>
      <p:sp>
        <p:nvSpPr>
          <p:cNvPr id="3" name="Content Placeholder 2"/>
          <p:cNvSpPr>
            <a:spLocks noGrp="1"/>
          </p:cNvSpPr>
          <p:nvPr>
            <p:ph idx="1"/>
          </p:nvPr>
        </p:nvSpPr>
        <p:spPr/>
        <p:txBody>
          <a:bodyPr/>
          <a:lstStyle/>
          <a:p>
            <a:r>
              <a:rPr lang="en-GB" dirty="0" smtClean="0"/>
              <a:t>From </a:t>
            </a:r>
            <a:r>
              <a:rPr lang="en-GB" dirty="0" err="1" smtClean="0"/>
              <a:t>Site.Master</a:t>
            </a:r>
            <a:r>
              <a:rPr lang="en-GB" dirty="0" smtClean="0"/>
              <a:t> to </a:t>
            </a:r>
            <a:r>
              <a:rPr lang="en-GB" dirty="0" err="1" smtClean="0"/>
              <a:t>MainSite.Master</a:t>
            </a:r>
            <a:endParaRPr lang="en-GB" dirty="0" smtClean="0"/>
          </a:p>
          <a:p>
            <a:r>
              <a:rPr lang="en-GB" dirty="0" smtClean="0"/>
              <a:t>Add New MS_Styles.css</a:t>
            </a:r>
          </a:p>
          <a:p>
            <a:r>
              <a:rPr lang="en-GB" dirty="0" smtClean="0"/>
              <a:t>Copy Login Styles to MS_Styles.css</a:t>
            </a:r>
          </a:p>
          <a:p>
            <a:r>
              <a:rPr lang="en-GB" dirty="0" smtClean="0"/>
              <a:t>Link in </a:t>
            </a:r>
            <a:r>
              <a:rPr lang="en-GB" dirty="0" err="1" smtClean="0"/>
              <a:t>MS_Styles</a:t>
            </a:r>
            <a:endParaRPr lang="en-GB" dirty="0" smtClean="0"/>
          </a:p>
          <a:p>
            <a:r>
              <a:rPr lang="en-GB" dirty="0" smtClean="0"/>
              <a:t>Add </a:t>
            </a:r>
            <a:r>
              <a:rPr lang="en-GB" dirty="0" err="1" smtClean="0"/>
              <a:t>float:right</a:t>
            </a:r>
            <a:r>
              <a:rPr lang="en-GB" dirty="0" smtClean="0"/>
              <a:t>; to #login</a:t>
            </a:r>
          </a:p>
          <a:p>
            <a:r>
              <a:rPr lang="en-GB" dirty="0" smtClean="0"/>
              <a:t>Add </a:t>
            </a:r>
            <a:r>
              <a:rPr lang="en-GB" dirty="0" err="1" smtClean="0"/>
              <a:t>float:left</a:t>
            </a:r>
            <a:r>
              <a:rPr lang="en-GB" dirty="0" smtClean="0"/>
              <a:t> to header section{}</a:t>
            </a:r>
          </a:p>
          <a:p>
            <a:r>
              <a:rPr lang="en-GB" dirty="0" smtClean="0"/>
              <a:t>Adjust colours</a:t>
            </a:r>
            <a:endParaRPr lang="en-GB" dirty="0"/>
          </a:p>
        </p:txBody>
      </p:sp>
    </p:spTree>
    <p:extLst>
      <p:ext uri="{BB962C8B-B14F-4D97-AF65-F5344CB8AC3E}">
        <p14:creationId xmlns:p14="http://schemas.microsoft.com/office/powerpoint/2010/main" val="2183021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4149080"/>
            <a:ext cx="4962525"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err="1" smtClean="0"/>
              <a:t>MS_Styles</a:t>
            </a:r>
            <a:endParaRPr lang="en-GB"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1844824"/>
            <a:ext cx="3648075" cy="34004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075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Modify Register Page</a:t>
            </a:r>
            <a:endParaRPr lang="en-GB" dirty="0"/>
          </a:p>
        </p:txBody>
      </p:sp>
      <p:sp>
        <p:nvSpPr>
          <p:cNvPr id="3" name="Content Placeholder 2"/>
          <p:cNvSpPr>
            <a:spLocks noGrp="1"/>
          </p:cNvSpPr>
          <p:nvPr>
            <p:ph idx="1"/>
          </p:nvPr>
        </p:nvSpPr>
        <p:spPr>
          <a:xfrm>
            <a:off x="1435608" y="1447800"/>
            <a:ext cx="7498080" cy="2125216"/>
          </a:xfrm>
        </p:spPr>
        <p:txBody>
          <a:bodyPr/>
          <a:lstStyle/>
          <a:p>
            <a:r>
              <a:rPr lang="en-GB" dirty="0" smtClean="0"/>
              <a:t>Change the name of the </a:t>
            </a:r>
            <a:r>
              <a:rPr lang="en-GB" dirty="0" err="1" smtClean="0"/>
              <a:t>MasterPage</a:t>
            </a:r>
            <a:r>
              <a:rPr lang="en-GB" dirty="0" smtClean="0"/>
              <a:t> content placeholder from ContentPlaceholder1 to </a:t>
            </a:r>
            <a:r>
              <a:rPr lang="en-GB" dirty="0" err="1" smtClean="0"/>
              <a:t>MainContent</a:t>
            </a:r>
            <a:r>
              <a:rPr lang="en-GB" dirty="0" smtClean="0"/>
              <a:t> in web page and register page.</a:t>
            </a:r>
          </a:p>
          <a:p>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3602380"/>
            <a:ext cx="5011565" cy="31223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390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Style Register Page</a:t>
            </a:r>
            <a:endParaRPr lang="en-GB" dirty="0"/>
          </a:p>
        </p:txBody>
      </p:sp>
      <p:sp>
        <p:nvSpPr>
          <p:cNvPr id="3" name="Content Placeholder 2"/>
          <p:cNvSpPr>
            <a:spLocks noGrp="1"/>
          </p:cNvSpPr>
          <p:nvPr>
            <p:ph idx="1"/>
          </p:nvPr>
        </p:nvSpPr>
        <p:spPr>
          <a:xfrm>
            <a:off x="1435608" y="1447800"/>
            <a:ext cx="7498080" cy="1909192"/>
          </a:xfrm>
        </p:spPr>
        <p:txBody>
          <a:bodyPr>
            <a:normAutofit fontScale="92500" lnSpcReduction="10000"/>
          </a:bodyPr>
          <a:lstStyle/>
          <a:p>
            <a:r>
              <a:rPr lang="en-GB" dirty="0" smtClean="0"/>
              <a:t>Add a section outside register content</a:t>
            </a:r>
          </a:p>
          <a:p>
            <a:r>
              <a:rPr lang="en-GB" dirty="0" smtClean="0"/>
              <a:t>Copy Forms styles from Site.css into MS_Styles.css</a:t>
            </a:r>
          </a:p>
          <a:p>
            <a:r>
              <a:rPr lang="en-GB" dirty="0" smtClean="0"/>
              <a:t>Change h1=&gt;h2, h2=&gt;h3</a:t>
            </a:r>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3573016"/>
            <a:ext cx="5112568" cy="31167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8270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Login Page</a:t>
            </a:r>
            <a:endParaRPr lang="en-GB"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988840"/>
            <a:ext cx="7956376" cy="39978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66223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347</TotalTime>
  <Words>599</Words>
  <Application>Microsoft Office PowerPoint</Application>
  <PresentationFormat>On-screen Show (4:3)</PresentationFormat>
  <Paragraphs>54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Using a Web Forms Application</vt:lpstr>
      <vt:lpstr>Add -&gt; New Folders</vt:lpstr>
      <vt:lpstr>Transfer Existing Resources</vt:lpstr>
      <vt:lpstr>Copy &lt;Section id=“login”&gt;</vt:lpstr>
      <vt:lpstr>MS_Styles</vt:lpstr>
      <vt:lpstr>Modify Register Page</vt:lpstr>
      <vt:lpstr>Style Register Page</vt:lpstr>
      <vt:lpstr>Login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 Web Forms Application</dc:title>
  <dc:creator>Derek</dc:creator>
  <cp:lastModifiedBy>Derek</cp:lastModifiedBy>
  <cp:revision>17</cp:revision>
  <dcterms:created xsi:type="dcterms:W3CDTF">2013-09-16T08:35:02Z</dcterms:created>
  <dcterms:modified xsi:type="dcterms:W3CDTF">2013-09-16T15:33:21Z</dcterms:modified>
</cp:coreProperties>
</file>