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3" r:id="rId3"/>
    <p:sldId id="264" r:id="rId4"/>
    <p:sldId id="265" r:id="rId5"/>
    <p:sldId id="257" r:id="rId6"/>
    <p:sldId id="259" r:id="rId7"/>
    <p:sldId id="266" r:id="rId8"/>
    <p:sldId id="258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6B4A9-1611-4792-9094-5F34BCA07E0B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12588-04B1-427B-82EE-E8DB90309F08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54C80-263E-416B-A8E0-580EDEADCBDC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Three Layered Architecture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Analysis by Dr Derek Peacock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70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MVC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286" y="176619"/>
            <a:ext cx="8771428" cy="6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1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MVC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Design </a:t>
            </a:r>
            <a:r>
              <a:rPr lang="en-GB" dirty="0" smtClean="0"/>
              <a:t>View</a:t>
            </a:r>
          </a:p>
          <a:p>
            <a:r>
              <a:rPr lang="en-GB" dirty="0" smtClean="0"/>
              <a:t>Built in naming convention, the Customer controller has to be called </a:t>
            </a:r>
            <a:r>
              <a:rPr lang="en-GB" dirty="0" err="1" smtClean="0"/>
              <a:t>CustomerController</a:t>
            </a:r>
            <a:endParaRPr lang="en-GB" dirty="0" smtClean="0"/>
          </a:p>
          <a:p>
            <a:r>
              <a:rPr lang="en-GB" dirty="0" smtClean="0"/>
              <a:t>The Customer class must be called Customer and not Customers</a:t>
            </a:r>
          </a:p>
          <a:p>
            <a:r>
              <a:rPr lang="en-GB" dirty="0" smtClean="0"/>
              <a:t>The web page that edits a Customer must be in the Views/Customer folder and called </a:t>
            </a:r>
            <a:r>
              <a:rPr lang="en-GB" dirty="0" err="1" smtClean="0"/>
              <a:t>Edit.cshtml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84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for a “Good”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</a:t>
            </a:r>
          </a:p>
          <a:p>
            <a:pPr lvl="1"/>
            <a:r>
              <a:rPr lang="en-GB" dirty="0" smtClean="0"/>
              <a:t>All-knowing, all powerful-classes</a:t>
            </a:r>
          </a:p>
          <a:p>
            <a:pPr lvl="1"/>
            <a:r>
              <a:rPr lang="en-GB" dirty="0" smtClean="0"/>
              <a:t>Classes with just data</a:t>
            </a:r>
          </a:p>
          <a:p>
            <a:pPr lvl="1"/>
            <a:r>
              <a:rPr lang="en-GB" dirty="0" smtClean="0"/>
              <a:t>Classes with just methods</a:t>
            </a:r>
          </a:p>
          <a:p>
            <a:r>
              <a:rPr lang="en-GB" dirty="0" smtClean="0"/>
              <a:t>Look for</a:t>
            </a:r>
          </a:p>
          <a:p>
            <a:pPr lvl="1"/>
            <a:r>
              <a:rPr lang="en-GB" dirty="0" smtClean="0"/>
              <a:t>Class has central purpose</a:t>
            </a:r>
          </a:p>
          <a:p>
            <a:pPr lvl="1"/>
            <a:r>
              <a:rPr lang="en-GB" dirty="0" smtClean="0"/>
              <a:t>Name that describes central purpose</a:t>
            </a:r>
          </a:p>
          <a:p>
            <a:pPr lvl="1"/>
            <a:r>
              <a:rPr lang="en-GB" dirty="0" smtClean="0"/>
              <a:t>Methods that are obvious to use</a:t>
            </a:r>
          </a:p>
          <a:p>
            <a:pPr lvl="1"/>
            <a:r>
              <a:rPr lang="en-GB" dirty="0" smtClean="0"/>
              <a:t>Contains no unrelated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13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classes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not expose member data</a:t>
            </a:r>
          </a:p>
          <a:p>
            <a:r>
              <a:rPr lang="en-GB" dirty="0" smtClean="0"/>
              <a:t>Hides implementation details</a:t>
            </a:r>
          </a:p>
          <a:p>
            <a:r>
              <a:rPr lang="en-GB" dirty="0" smtClean="0"/>
              <a:t>Loosely coupled</a:t>
            </a:r>
          </a:p>
          <a:p>
            <a:r>
              <a:rPr lang="en-GB" dirty="0" smtClean="0"/>
              <a:t>Cannot be easily split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8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Methods &amp;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Methods</a:t>
            </a:r>
          </a:p>
          <a:p>
            <a:pPr lvl="1"/>
            <a:r>
              <a:rPr lang="en-GB" dirty="0" smtClean="0"/>
              <a:t>Does one action well</a:t>
            </a:r>
          </a:p>
          <a:p>
            <a:pPr lvl="1"/>
            <a:r>
              <a:rPr lang="en-GB" dirty="0" smtClean="0"/>
              <a:t>Name is of form Verb-Noun or description of return value</a:t>
            </a:r>
          </a:p>
          <a:p>
            <a:pPr lvl="1"/>
            <a:r>
              <a:rPr lang="en-GB" dirty="0" smtClean="0"/>
              <a:t>Loosely coupled to other methods</a:t>
            </a:r>
          </a:p>
          <a:p>
            <a:pPr lvl="1"/>
            <a:r>
              <a:rPr lang="en-GB" dirty="0" smtClean="0"/>
              <a:t>Few, obvious and well ordered parameters</a:t>
            </a:r>
          </a:p>
          <a:p>
            <a:r>
              <a:rPr lang="en-GB" dirty="0" smtClean="0"/>
              <a:t>Good Property</a:t>
            </a:r>
          </a:p>
          <a:p>
            <a:pPr lvl="1"/>
            <a:r>
              <a:rPr lang="en-GB" dirty="0" smtClean="0"/>
              <a:t>Accurately describes the data it represents</a:t>
            </a:r>
          </a:p>
          <a:p>
            <a:pPr lvl="1"/>
            <a:r>
              <a:rPr lang="en-GB" dirty="0" smtClean="0"/>
              <a:t>Real world name rather than programming </a:t>
            </a:r>
            <a:r>
              <a:rPr lang="en-GB" dirty="0" err="1" smtClean="0"/>
              <a:t>artifact</a:t>
            </a:r>
            <a:endParaRPr lang="en-GB" dirty="0" smtClean="0"/>
          </a:p>
          <a:p>
            <a:pPr lvl="1"/>
            <a:r>
              <a:rPr lang="en-GB" dirty="0" smtClean="0"/>
              <a:t>Clear, unambiguous but short (no </a:t>
            </a:r>
            <a:r>
              <a:rPr lang="en-GB" dirty="0" err="1" smtClean="0"/>
              <a:t>abreviations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75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Advanced Programming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114" y="1625048"/>
            <a:ext cx="850423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81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189" y="250784"/>
            <a:ext cx="9997440" cy="1143000"/>
          </a:xfrm>
        </p:spPr>
        <p:txBody>
          <a:bodyPr/>
          <a:lstStyle/>
          <a:p>
            <a:r>
              <a:rPr lang="en-GB" dirty="0" smtClean="0"/>
              <a:t>CTEC2902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839" y="1685678"/>
            <a:ext cx="8596668" cy="44590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User Interface contains expected methods, but not with the correct names</a:t>
            </a:r>
          </a:p>
          <a:p>
            <a:r>
              <a:rPr lang="en-GB" dirty="0" smtClean="0"/>
              <a:t>What is </a:t>
            </a:r>
            <a:r>
              <a:rPr lang="en-GB" dirty="0" err="1" smtClean="0"/>
              <a:t>clsContact</a:t>
            </a:r>
            <a:r>
              <a:rPr lang="en-GB" dirty="0" smtClean="0"/>
              <a:t>, is it one contact or is it a </a:t>
            </a:r>
            <a:r>
              <a:rPr lang="en-GB" dirty="0" err="1" smtClean="0"/>
              <a:t>PhoneBook</a:t>
            </a:r>
            <a:r>
              <a:rPr lang="en-GB" dirty="0" smtClean="0"/>
              <a:t> (list of contacts)</a:t>
            </a:r>
          </a:p>
          <a:p>
            <a:r>
              <a:rPr lang="en-GB" dirty="0" smtClean="0"/>
              <a:t>Contact contains the properties of a single contact</a:t>
            </a:r>
          </a:p>
          <a:p>
            <a:r>
              <a:rPr lang="en-GB" dirty="0" smtClean="0"/>
              <a:t>Contact contains the methods of a list of contacts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is </a:t>
            </a:r>
            <a:r>
              <a:rPr lang="en-GB" dirty="0" err="1" smtClean="0"/>
              <a:t>clsSqlServer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does </a:t>
            </a:r>
            <a:r>
              <a:rPr lang="en-GB" dirty="0" err="1" smtClean="0"/>
              <a:t>SqlServer</a:t>
            </a:r>
            <a:r>
              <a:rPr lang="en-GB" dirty="0" smtClean="0"/>
              <a:t> do?</a:t>
            </a:r>
          </a:p>
          <a:p>
            <a:r>
              <a:rPr lang="en-GB" dirty="0" smtClean="0"/>
              <a:t>What does </a:t>
            </a:r>
            <a:r>
              <a:rPr lang="en-GB" dirty="0" err="1" smtClean="0"/>
              <a:t>SqlServer</a:t>
            </a:r>
            <a:r>
              <a:rPr lang="en-GB" dirty="0" smtClean="0"/>
              <a:t> contain?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17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CTEC2902 Poor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Addr</a:t>
            </a:r>
            <a:r>
              <a:rPr lang="en-GB" dirty="0" smtClean="0"/>
              <a:t>, OK, </a:t>
            </a:r>
            <a:r>
              <a:rPr lang="en-GB" dirty="0" err="1" smtClean="0"/>
              <a:t>Pkey</a:t>
            </a:r>
            <a:r>
              <a:rPr lang="en-GB" dirty="0" smtClean="0"/>
              <a:t>,  </a:t>
            </a:r>
            <a:r>
              <a:rPr lang="en-GB" dirty="0" err="1" smtClean="0"/>
              <a:t>AddNew</a:t>
            </a:r>
            <a:r>
              <a:rPr lang="en-GB" dirty="0" smtClean="0"/>
              <a:t> versus New?</a:t>
            </a:r>
          </a:p>
          <a:p>
            <a:r>
              <a:rPr lang="en-GB" dirty="0" smtClean="0"/>
              <a:t>Populate what?</a:t>
            </a:r>
          </a:p>
          <a:p>
            <a:r>
              <a:rPr lang="en-GB" dirty="0" err="1" smtClean="0"/>
              <a:t>AddPrameter</a:t>
            </a:r>
            <a:r>
              <a:rPr lang="en-GB" dirty="0" smtClean="0"/>
              <a:t> to what?</a:t>
            </a:r>
          </a:p>
          <a:p>
            <a:r>
              <a:rPr lang="en-GB" dirty="0" err="1" smtClean="0"/>
              <a:t>AddToDataTable</a:t>
            </a:r>
            <a:r>
              <a:rPr lang="en-GB" dirty="0" smtClean="0"/>
              <a:t>, what data table?</a:t>
            </a:r>
          </a:p>
          <a:p>
            <a:r>
              <a:rPr lang="en-GB" dirty="0" smtClean="0"/>
              <a:t>Execute what?</a:t>
            </a:r>
          </a:p>
          <a:p>
            <a:r>
              <a:rPr lang="en-GB" dirty="0" err="1" smtClean="0"/>
              <a:t>GetHomeAddress</a:t>
            </a:r>
            <a:r>
              <a:rPr lang="en-GB" dirty="0" smtClean="0"/>
              <a:t> what home address?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6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Web Development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646" y="1277462"/>
            <a:ext cx="6986503" cy="548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76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IMAT1604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Overly complicated for 1</a:t>
            </a:r>
            <a:r>
              <a:rPr lang="en-GB" baseline="30000" dirty="0" smtClean="0"/>
              <a:t>st</a:t>
            </a:r>
            <a:r>
              <a:rPr lang="en-GB" dirty="0" smtClean="0"/>
              <a:t> year students</a:t>
            </a:r>
          </a:p>
          <a:p>
            <a:r>
              <a:rPr lang="en-GB" dirty="0" smtClean="0"/>
              <a:t>Not clear what </a:t>
            </a:r>
            <a:r>
              <a:rPr lang="en-GB" dirty="0" err="1" smtClean="0"/>
              <a:t>DataConnection</a:t>
            </a:r>
            <a:r>
              <a:rPr lang="en-GB" dirty="0" smtClean="0"/>
              <a:t> is executing</a:t>
            </a:r>
          </a:p>
          <a:p>
            <a:r>
              <a:rPr lang="en-GB" dirty="0" smtClean="0"/>
              <a:t>Not clear what the Parameters are?</a:t>
            </a:r>
          </a:p>
          <a:p>
            <a:r>
              <a:rPr lang="en-GB" dirty="0" smtClean="0"/>
              <a:t>Each web page contains an Address and an </a:t>
            </a:r>
            <a:r>
              <a:rPr lang="en-GB" dirty="0" err="1" smtClean="0"/>
              <a:t>AddressBook</a:t>
            </a:r>
            <a:r>
              <a:rPr lang="en-GB" dirty="0" smtClean="0"/>
              <a:t> sometimes with the same name.</a:t>
            </a:r>
          </a:p>
          <a:p>
            <a:r>
              <a:rPr lang="en-GB" dirty="0" smtClean="0"/>
              <a:t>Counties lookup list adds complication not present in Advanced Programming</a:t>
            </a:r>
          </a:p>
          <a:p>
            <a:r>
              <a:rPr lang="en-GB" dirty="0" smtClean="0"/>
              <a:t>Unnecessary duplication of code in Web Page </a:t>
            </a:r>
          </a:p>
          <a:p>
            <a:r>
              <a:rPr lang="en-GB" dirty="0" smtClean="0"/>
              <a:t>Why not pass an Address object</a:t>
            </a:r>
          </a:p>
          <a:p>
            <a:r>
              <a:rPr lang="en-GB" dirty="0" smtClean="0"/>
              <a:t>Data Validation not done in web page but in </a:t>
            </a:r>
            <a:r>
              <a:rPr lang="en-GB" dirty="0" err="1" smtClean="0"/>
              <a:t>AddressBook</a:t>
            </a:r>
            <a:r>
              <a:rPr lang="en-GB" dirty="0" smtClean="0"/>
              <a:t> (could fail??)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49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343</Words>
  <Application>Microsoft Office PowerPoint</Application>
  <PresentationFormat>Custom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Three Layered Architecture</vt:lpstr>
      <vt:lpstr>What makes for a “Good” class</vt:lpstr>
      <vt:lpstr>Good classes continued</vt:lpstr>
      <vt:lpstr>Good Methods &amp; Properties</vt:lpstr>
      <vt:lpstr>Advanced Programming</vt:lpstr>
      <vt:lpstr>CTEC2902 Issues</vt:lpstr>
      <vt:lpstr>CTEC2902 Poor Names</vt:lpstr>
      <vt:lpstr>Visual Web Development</vt:lpstr>
      <vt:lpstr>IMAT1604 Issues</vt:lpstr>
      <vt:lpstr>MVC</vt:lpstr>
      <vt:lpstr>MVC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Layered Architecture</dc:title>
  <dc:creator>Derek Peacock</dc:creator>
  <cp:lastModifiedBy>Derek</cp:lastModifiedBy>
  <cp:revision>14</cp:revision>
  <dcterms:created xsi:type="dcterms:W3CDTF">2013-10-08T19:13:58Z</dcterms:created>
  <dcterms:modified xsi:type="dcterms:W3CDTF">2013-10-09T10:20:41Z</dcterms:modified>
</cp:coreProperties>
</file>