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74" autoAdjust="0"/>
  </p:normalViewPr>
  <p:slideViewPr>
    <p:cSldViewPr>
      <p:cViewPr varScale="1">
        <p:scale>
          <a:sx n="96" d="100"/>
          <a:sy n="96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DEAABF5-43CB-4807-A6D2-A987397193A8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833CDB-CFB5-4215-875C-9891E4D21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9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 web sites have to restrict access to certain pages</a:t>
            </a:r>
            <a:r>
              <a:rPr lang="en-GB" baseline="0" dirty="0" smtClean="0"/>
              <a:t> to specified users or groups of users.  Microsoft’s Membership Framework looks after such authentication.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14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Once roles have been added then you can click</a:t>
            </a:r>
            <a:r>
              <a:rPr lang="en-GB" baseline="0" dirty="0" smtClean="0"/>
              <a:t> </a:t>
            </a:r>
            <a:r>
              <a:rPr lang="en-GB" b="1" baseline="0" dirty="0" smtClean="0"/>
              <a:t>Manage</a:t>
            </a:r>
            <a:r>
              <a:rPr lang="en-GB" baseline="0" dirty="0" smtClean="0"/>
              <a:t> to assign a role to a user.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2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Once roles have</a:t>
            </a:r>
            <a:r>
              <a:rPr lang="en-GB" baseline="0" dirty="0" smtClean="0"/>
              <a:t> been created, they can be assigned to chosen users, or all users.  Enabling roles is a setting written into the </a:t>
            </a:r>
            <a:r>
              <a:rPr lang="en-GB" baseline="0" dirty="0" err="1" smtClean="0"/>
              <a:t>web.config</a:t>
            </a:r>
            <a:r>
              <a:rPr lang="en-GB" baseline="0" dirty="0" smtClean="0"/>
              <a:t> file.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39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membership database has</a:t>
            </a:r>
            <a:r>
              <a:rPr lang="en-GB" baseline="0" dirty="0" smtClean="0"/>
              <a:t> been greatly simplified in Visual Studio 2012 compared to earlier versions. It is however easier to use the ASP.NET configuration pages, although descriptions for roles could be entered directly.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8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By default security is built</a:t>
            </a:r>
            <a:r>
              <a:rPr lang="en-GB" baseline="0" dirty="0" smtClean="0"/>
              <a:t> in to a ASP.NET Web Forms application or an ASP.NET MVC application, and the settings are already in the root level </a:t>
            </a:r>
            <a:r>
              <a:rPr lang="en-GB" baseline="0" dirty="0" err="1" smtClean="0"/>
              <a:t>web.config</a:t>
            </a:r>
            <a:r>
              <a:rPr lang="en-GB" baseline="0" dirty="0" smtClean="0"/>
              <a:t> file.  Forms mode is best used with internet applications and Windows mode for intranet applications.  In forms mode the use must enter a username and password to access the pages where access is limited to authorised users.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By default usernames and passwords will be stored in a local SQL Server </a:t>
            </a:r>
            <a:r>
              <a:rPr lang="en-GB" baseline="0" dirty="0" err="1" smtClean="0"/>
              <a:t>LocalDb</a:t>
            </a:r>
            <a:r>
              <a:rPr lang="en-GB" baseline="0" dirty="0" smtClean="0"/>
              <a:t> database file stored in the </a:t>
            </a:r>
            <a:r>
              <a:rPr lang="en-GB" baseline="0" dirty="0" err="1" smtClean="0"/>
              <a:t>App_Data</a:t>
            </a:r>
            <a:r>
              <a:rPr lang="en-GB" baseline="0" dirty="0" smtClean="0"/>
              <a:t> folder.  This database is automatically created when the first user registers.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All these settings can be changed.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94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create the SQL Server database to store</a:t>
            </a:r>
            <a:r>
              <a:rPr lang="en-GB" baseline="0" dirty="0" smtClean="0"/>
              <a:t> user names and passwords, run your application and select Register.  By default passwords need to be 6 or more characters.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89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Once registered, the users</a:t>
            </a:r>
            <a:r>
              <a:rPr lang="en-GB" baseline="0" dirty="0" smtClean="0"/>
              <a:t> name replaces the register link in the top right hand corner of the web page.  To login again once log offed click on the Log In link.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96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register and login pages have built in data validation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8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some reason the new database file is not automatically part of the project.  This means the file is not displayed in the solution explorer,</a:t>
            </a:r>
            <a:r>
              <a:rPr lang="en-GB" baseline="0" dirty="0" smtClean="0"/>
              <a:t> unless you </a:t>
            </a:r>
            <a:r>
              <a:rPr lang="en-GB" b="1" baseline="0" dirty="0" smtClean="0"/>
              <a:t>display all files</a:t>
            </a:r>
            <a:r>
              <a:rPr lang="en-GB" baseline="0" dirty="0" smtClean="0"/>
              <a:t>.  You may need to refresh files first. To view the contents of the SQL Server database file, you need to view the SQL Object Inspector.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84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membership security system can</a:t>
            </a:r>
            <a:r>
              <a:rPr lang="en-GB" baseline="0" dirty="0" smtClean="0"/>
              <a:t> be configured in various ways.  The standard settings are shown above.  The only one I would be tempted to change for sure is that I believe each user should have a unique email address in order to avoid confusion.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order to assign different roles to different users, </a:t>
            </a:r>
            <a:r>
              <a:rPr lang="en-GB" dirty="0" smtClean="0"/>
              <a:t>go to </a:t>
            </a:r>
            <a:r>
              <a:rPr lang="en-GB" dirty="0" smtClean="0"/>
              <a:t>Project =&gt;</a:t>
            </a:r>
            <a:r>
              <a:rPr lang="en-GB" baseline="0" dirty="0" smtClean="0"/>
              <a:t> ASP.NET Configuration, and then select security.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05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Before you can</a:t>
            </a:r>
            <a:r>
              <a:rPr lang="en-GB" baseline="0" dirty="0" smtClean="0"/>
              <a:t> create roles, roles need to be enabled and then different roles such as admin and client can be created and added.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33CDB-CFB5-4215-875C-9891E4D21A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2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D98A06-D11E-4A9D-B7D8-133AFC3BB954}" type="datetimeFigureOut">
              <a:rPr lang="en-GB" smtClean="0"/>
              <a:t>19/09/2013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FA24E8-A812-4B2A-AEEA-02C321274CB0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Security - Forms Authentication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Dr Derek Peacock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06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Added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5886450" cy="290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13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Assigned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89" y="1556792"/>
            <a:ext cx="7485063" cy="277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65" y="4581128"/>
            <a:ext cx="7532687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1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Content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33867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65104"/>
            <a:ext cx="432048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2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Web.config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81" y="1916832"/>
            <a:ext cx="7485063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97" y="3140968"/>
            <a:ext cx="7875587" cy="1247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3" y="4725144"/>
            <a:ext cx="8951913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5849" y="5630293"/>
            <a:ext cx="1458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Project Name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 rot="19742212">
            <a:off x="3931905" y="5244425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619009" y="5733256"/>
            <a:ext cx="1090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 smtClean="0"/>
              <a:t>DateTime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 rot="18014254">
            <a:off x="7083515" y="530763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72601" y="2845865"/>
            <a:ext cx="20736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SQL Server File Type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 rot="7964880">
            <a:off x="5199839" y="3429709"/>
            <a:ext cx="750865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822728" y="1311153"/>
            <a:ext cx="29384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Alternative is Windows mode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 rot="7545744">
            <a:off x="3555827" y="1713546"/>
            <a:ext cx="383587" cy="167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6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Initialise the Database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073" y="2241147"/>
            <a:ext cx="5245968" cy="461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328" y="1340768"/>
            <a:ext cx="30194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8250833">
            <a:off x="6044415" y="2809864"/>
            <a:ext cx="98232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46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5962977" cy="510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897" y="1628800"/>
            <a:ext cx="33813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 rot="19097338">
            <a:off x="4096038" y="3562227"/>
            <a:ext cx="1224136" cy="18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9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Validation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546735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18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97768"/>
            <a:ext cx="7498080" cy="1143000"/>
          </a:xfrm>
        </p:spPr>
        <p:txBody>
          <a:bodyPr/>
          <a:lstStyle/>
          <a:p>
            <a:r>
              <a:rPr lang="en-GB" dirty="0" smtClean="0"/>
              <a:t>Accessing the Database File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32766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4355976" y="1340768"/>
            <a:ext cx="1944216" cy="432048"/>
          </a:xfrm>
          <a:prstGeom prst="borderCallout1">
            <a:avLst>
              <a:gd name="adj1" fmla="val 53304"/>
              <a:gd name="adj2" fmla="val -1134"/>
              <a:gd name="adj3" fmla="val 336237"/>
              <a:gd name="adj4" fmla="val -339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 files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27813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51435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7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Settings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4468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6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Up Roles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340768"/>
            <a:ext cx="7065963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53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Enable Roles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46" b="19605"/>
          <a:stretch/>
        </p:blipFill>
        <p:spPr bwMode="auto">
          <a:xfrm>
            <a:off x="1346650" y="1700808"/>
            <a:ext cx="5495925" cy="14835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915" y="3068960"/>
            <a:ext cx="5362575" cy="150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93096"/>
            <a:ext cx="5943600" cy="196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010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501</TotalTime>
  <Words>506</Words>
  <Application>Microsoft Office PowerPoint</Application>
  <PresentationFormat>On-screen Show (4:3)</PresentationFormat>
  <Paragraphs>46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Security - Forms Authentication</vt:lpstr>
      <vt:lpstr>Web.config</vt:lpstr>
      <vt:lpstr>Initialise the Database</vt:lpstr>
      <vt:lpstr>Login</vt:lpstr>
      <vt:lpstr>Data Validation</vt:lpstr>
      <vt:lpstr>Accessing the Database File</vt:lpstr>
      <vt:lpstr>Membership Settings</vt:lpstr>
      <vt:lpstr>Setting Up Roles</vt:lpstr>
      <vt:lpstr>Enable Roles</vt:lpstr>
      <vt:lpstr>Roles Added</vt:lpstr>
      <vt:lpstr>Roles Assigned</vt:lpstr>
      <vt:lpstr>Database Content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Using Forms Authentication</dc:title>
  <dc:creator>Derek</dc:creator>
  <cp:lastModifiedBy>Derek</cp:lastModifiedBy>
  <cp:revision>18</cp:revision>
  <cp:lastPrinted>2013-09-19T15:39:17Z</cp:lastPrinted>
  <dcterms:created xsi:type="dcterms:W3CDTF">2013-09-19T13:09:01Z</dcterms:created>
  <dcterms:modified xsi:type="dcterms:W3CDTF">2013-09-19T21:36:46Z</dcterms:modified>
</cp:coreProperties>
</file>