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63" autoAdjust="0"/>
  </p:normalViewPr>
  <p:slideViewPr>
    <p:cSldViewPr>
      <p:cViewPr varScale="1">
        <p:scale>
          <a:sx n="99" d="100"/>
          <a:sy n="99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HTML5 Audio &amp; Video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C9653-33CC-4ED0-BDF0-9972E3DC0B5A}" type="datetime3">
              <a:rPr lang="en-GB" smtClean="0"/>
              <a:t>3 April, 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5DFC5-CEEF-4A2E-925B-8D6BB0EBA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95689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HTML5 Audio &amp; Video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D9A9A-F1EA-4EF8-B440-9EBE91A20B19}" type="datetime3">
              <a:rPr lang="en-GB" smtClean="0"/>
              <a:t>3 April, 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74867-8B32-4285-AC40-3FFD95CD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2997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4867-8B32-4285-AC40-3FFD95CDF48E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E83861C-072E-40C9-8451-CFBCA753745A}" type="datetime3">
              <a:rPr lang="en-GB" smtClean="0"/>
              <a:t>3 April,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HTML5 Audio &amp; Video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062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Linking</a:t>
            </a:r>
            <a:r>
              <a:rPr lang="en-GB" dirty="0" smtClean="0"/>
              <a:t> simply provides hyperlinks to an external web page on another web server such as YouTube.  </a:t>
            </a:r>
            <a:r>
              <a:rPr lang="en-GB" b="1" dirty="0" smtClean="0"/>
              <a:t>Embedding</a:t>
            </a:r>
            <a:r>
              <a:rPr lang="en-GB" dirty="0" smtClean="0"/>
              <a:t> provides a similar link to the external web server, but the video is embedded in the local web page and can be played without switching</a:t>
            </a:r>
            <a:r>
              <a:rPr lang="en-GB" baseline="0" dirty="0" smtClean="0"/>
              <a:t> pages.  In the above example &lt;</a:t>
            </a:r>
            <a:r>
              <a:rPr lang="en-GB" b="1" baseline="0" dirty="0" err="1" smtClean="0"/>
              <a:t>iframe</a:t>
            </a:r>
            <a:r>
              <a:rPr lang="en-GB" baseline="0" dirty="0" smtClean="0"/>
              <a:t>&gt; is used to provide a frame inside of which the video is enclosed.  The video itself is part of another web site (YouTube in this case).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Iframes</a:t>
            </a:r>
            <a:r>
              <a:rPr lang="en-GB" baseline="0" dirty="0" smtClean="0"/>
              <a:t> were an earlier technology used to break a web page up into separate frames (each frame was normally a separate file).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4867-8B32-4285-AC40-3FFD95CDF48E}" type="slidenum">
              <a:rPr lang="en-GB" smtClean="0"/>
              <a:t>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666BDF6-FD63-4146-8391-60BD9B1CD123}" type="datetime3">
              <a:rPr lang="en-GB" smtClean="0"/>
              <a:t>3 April,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HTML5 Audio &amp; Video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4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get the code</a:t>
            </a:r>
            <a:r>
              <a:rPr lang="en-GB" baseline="0" dirty="0" smtClean="0"/>
              <a:t> to embed a YouTube video click on </a:t>
            </a:r>
            <a:r>
              <a:rPr lang="en-GB" b="1" baseline="0" dirty="0" smtClean="0"/>
              <a:t>Share</a:t>
            </a:r>
            <a:r>
              <a:rPr lang="en-GB" baseline="0" dirty="0" smtClean="0"/>
              <a:t>, and then click on </a:t>
            </a:r>
            <a:r>
              <a:rPr lang="en-GB" b="1" baseline="0" dirty="0" smtClean="0"/>
              <a:t>Embed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4867-8B32-4285-AC40-3FFD95CDF48E}" type="slidenum">
              <a:rPr lang="en-GB" smtClean="0"/>
              <a:t>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5DF93B-0162-4F9F-89CB-C37A50B3161F}" type="datetime3">
              <a:rPr lang="en-GB" smtClean="0"/>
              <a:t>3 April,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HTML5 Audio &amp; Video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23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YouTube provides code suitable for embedding, the code needs to be copied and pasted</a:t>
            </a:r>
            <a:r>
              <a:rPr lang="en-GB" baseline="0" dirty="0" smtClean="0"/>
              <a:t> (in code view) into the right position in a web page.  The window size for the displayed video can be selected before copying the code. Adobe and other web sites provide similar facilities.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4867-8B32-4285-AC40-3FFD95CDF48E}" type="slidenum">
              <a:rPr lang="en-GB" smtClean="0"/>
              <a:t>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B04B8B2-7023-468B-94D0-D33243E697E7}" type="datetime3">
              <a:rPr lang="en-GB" smtClean="0"/>
              <a:t>3 April,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HTML5 Audio &amp; Video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293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use a video in html5 the basics</a:t>
            </a:r>
            <a:r>
              <a:rPr lang="en-GB" baseline="0" dirty="0" smtClean="0"/>
              <a:t> are very simple, a &lt;</a:t>
            </a:r>
            <a:r>
              <a:rPr lang="en-GB" b="1" baseline="0" dirty="0" smtClean="0"/>
              <a:t>video</a:t>
            </a:r>
            <a:r>
              <a:rPr lang="en-GB" baseline="0" dirty="0" smtClean="0"/>
              <a:t>&gt; tag with the source indicated by the </a:t>
            </a:r>
            <a:r>
              <a:rPr lang="en-GB" b="1" baseline="0" dirty="0" err="1" smtClean="0"/>
              <a:t>src</a:t>
            </a:r>
            <a:r>
              <a:rPr lang="en-GB" baseline="0" dirty="0" smtClean="0"/>
              <a:t> attribute, and a play and pause control added by the </a:t>
            </a:r>
            <a:r>
              <a:rPr lang="en-GB" b="1" baseline="0" dirty="0" smtClean="0"/>
              <a:t>controls</a:t>
            </a:r>
            <a:r>
              <a:rPr lang="en-GB" baseline="0" dirty="0" smtClean="0"/>
              <a:t> attribute. The size of the window is automatically adjusted to suite the native size of the video being played.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4867-8B32-4285-AC40-3FFD95CDF48E}" type="slidenum">
              <a:rPr lang="en-GB" smtClean="0"/>
              <a:t>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F7E1DD-27FA-4712-AFB5-F33FD2A7989A}" type="datetime3">
              <a:rPr lang="en-GB" smtClean="0"/>
              <a:t>3 April,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HTML5 Audio &amp; Video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2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three native formats to choose from,</a:t>
            </a:r>
            <a:r>
              <a:rPr lang="en-GB" baseline="0" dirty="0" smtClean="0"/>
              <a:t> but there are not universally supported.  To provide support for all browsers you need to provide the video in at least two formats, MP4 (H.264) and </a:t>
            </a:r>
            <a:r>
              <a:rPr lang="en-GB" baseline="0" dirty="0" err="1" smtClean="0"/>
              <a:t>Ogg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Theora</a:t>
            </a:r>
            <a:r>
              <a:rPr lang="en-GB" baseline="0" dirty="0" smtClean="0"/>
              <a:t>.  Alternatively Google have devised a new </a:t>
            </a:r>
            <a:r>
              <a:rPr lang="en-GB" baseline="0" dirty="0" err="1" smtClean="0"/>
              <a:t>WebM</a:t>
            </a:r>
            <a:r>
              <a:rPr lang="en-GB" baseline="0" dirty="0" smtClean="0"/>
              <a:t> format which could be used instead of </a:t>
            </a:r>
            <a:r>
              <a:rPr lang="en-GB" baseline="0" dirty="0" err="1" smtClean="0"/>
              <a:t>Ogg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4867-8B32-4285-AC40-3FFD95CDF48E}" type="slidenum">
              <a:rPr lang="en-GB" smtClean="0"/>
              <a:t>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9492525-7166-44DE-B29D-A3813516BA6E}" type="datetime3">
              <a:rPr lang="en-GB" smtClean="0"/>
              <a:t>3 April,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HTML5 Audio &amp; Video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7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several free video converters available that will convert from a variety of formats into a choice of destination</a:t>
            </a:r>
            <a:r>
              <a:rPr lang="en-GB" baseline="0" dirty="0" smtClean="0"/>
              <a:t> formats. </a:t>
            </a:r>
            <a:r>
              <a:rPr lang="en-GB" b="1" baseline="0" dirty="0" err="1" smtClean="0"/>
              <a:t>Miro</a:t>
            </a:r>
            <a:r>
              <a:rPr lang="en-GB" b="1" baseline="0" dirty="0" smtClean="0"/>
              <a:t> Video Converter </a:t>
            </a:r>
            <a:r>
              <a:rPr lang="en-GB" baseline="0" dirty="0" smtClean="0"/>
              <a:t>supports all the new formats, unfortunately it failed to convert my </a:t>
            </a:r>
            <a:r>
              <a:rPr lang="en-GB" b="1" baseline="0" dirty="0" err="1" smtClean="0"/>
              <a:t>mov</a:t>
            </a:r>
            <a:r>
              <a:rPr lang="en-GB" baseline="0" dirty="0" smtClean="0"/>
              <a:t> file to </a:t>
            </a:r>
            <a:r>
              <a:rPr lang="en-GB" b="1" baseline="0" dirty="0" smtClean="0"/>
              <a:t>MP4</a:t>
            </a:r>
            <a:r>
              <a:rPr lang="en-GB" baseline="0" dirty="0" smtClean="0"/>
              <a:t> or </a:t>
            </a:r>
            <a:r>
              <a:rPr lang="en-GB" b="1" baseline="0" dirty="0" err="1" smtClean="0"/>
              <a:t>WebM</a:t>
            </a:r>
            <a:r>
              <a:rPr lang="en-GB" baseline="0" dirty="0" smtClean="0"/>
              <a:t>.  </a:t>
            </a:r>
            <a:r>
              <a:rPr lang="en-GB" b="1" baseline="0" dirty="0" smtClean="0"/>
              <a:t>Mpeg </a:t>
            </a:r>
            <a:r>
              <a:rPr lang="en-GB" b="1" baseline="0" dirty="0" err="1" smtClean="0"/>
              <a:t>Streamclip</a:t>
            </a:r>
            <a:r>
              <a:rPr lang="en-GB" b="1" baseline="0" dirty="0" smtClean="0"/>
              <a:t> </a:t>
            </a:r>
            <a:r>
              <a:rPr lang="en-GB" baseline="0" dirty="0" smtClean="0"/>
              <a:t>managed to convert it to MP4, but not </a:t>
            </a:r>
            <a:r>
              <a:rPr lang="en-GB" baseline="0" dirty="0" err="1" smtClean="0"/>
              <a:t>WebM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4867-8B32-4285-AC40-3FFD95CDF48E}" type="slidenum">
              <a:rPr lang="en-GB" smtClean="0"/>
              <a:t>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79C9E9F-D361-4BD9-8CA5-D4B846BBDE81}" type="datetime3">
              <a:rPr lang="en-GB" smtClean="0"/>
              <a:t>3 April,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HTML5 Audio &amp; Video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20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provide support</a:t>
            </a:r>
            <a:r>
              <a:rPr lang="en-GB" baseline="0" dirty="0" smtClean="0"/>
              <a:t> for multiple browsers, you can list alternative &lt;source&gt; and in this case if </a:t>
            </a:r>
            <a:r>
              <a:rPr lang="en-GB" baseline="0" dirty="0" err="1" smtClean="0"/>
              <a:t>ogg</a:t>
            </a:r>
            <a:r>
              <a:rPr lang="en-GB" baseline="0" dirty="0" smtClean="0"/>
              <a:t> and MP4 are not supported then there will be a message on the screen saying so. A link to download the video might however be more useful.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4867-8B32-4285-AC40-3FFD95CDF48E}" type="slidenum">
              <a:rPr lang="en-GB" smtClean="0"/>
              <a:t>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E243FED-97C9-46A1-B64C-5C2D6E9D8F5D}" type="datetime3">
              <a:rPr lang="en-GB" smtClean="0"/>
              <a:t>3 April,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HTML5 Audio &amp; Video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744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a similar way HTML5 supports native</a:t>
            </a:r>
            <a:r>
              <a:rPr lang="en-GB" baseline="0" dirty="0" smtClean="0"/>
              <a:t> audio, and again for multiple browser support you need to provide at least two formats.  Most browsers support MP3 and </a:t>
            </a:r>
            <a:r>
              <a:rPr lang="en-GB" baseline="0" dirty="0" err="1" smtClean="0"/>
              <a:t>Ogg</a:t>
            </a:r>
            <a:r>
              <a:rPr lang="en-GB" baseline="0" dirty="0" smtClean="0"/>
              <a:t>. The Controls attribute provides a play and pause button. There are other attributes that can be added such as </a:t>
            </a:r>
            <a:r>
              <a:rPr lang="en-GB" b="1" baseline="0" dirty="0" err="1" smtClean="0"/>
              <a:t>autoplay</a:t>
            </a:r>
            <a:r>
              <a:rPr lang="en-GB" baseline="0" dirty="0" smtClean="0"/>
              <a:t> </a:t>
            </a:r>
            <a:r>
              <a:rPr lang="en-GB" baseline="0" smtClean="0"/>
              <a:t>and </a:t>
            </a:r>
            <a:r>
              <a:rPr lang="en-GB" b="1" baseline="0" smtClean="0"/>
              <a:t>loop.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74867-8B32-4285-AC40-3FFD95CDF48E}" type="slidenum">
              <a:rPr lang="en-GB" smtClean="0"/>
              <a:t>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AC8E10-9EB1-458C-A761-6CE7C418B6A9}" type="datetime3">
              <a:rPr lang="en-GB" smtClean="0"/>
              <a:t>3 April, 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Dr 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HTML5 Audio &amp; Video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3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BDEB78-2D0D-4ABA-9639-5F68A79332DF}" type="datetimeFigureOut">
              <a:rPr lang="en-GB" smtClean="0"/>
              <a:t>03/04/2012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8FE0CC-67C3-4FB8-9719-DCA6A9A7051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...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ovideoconverter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quared5.com/" TargetMode="External"/><Relationship Id="rId4" Type="http://schemas.openxmlformats.org/officeDocument/2006/relationships/hyperlink" Target="http://handbrake.f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HTML5 Audio &amp; Video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Derek Peacock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7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&lt;</a:t>
            </a:r>
            <a:r>
              <a:rPr lang="en-GB" dirty="0" err="1"/>
              <a:t>iframe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width</a:t>
            </a:r>
            <a:r>
              <a:rPr lang="en-GB" dirty="0"/>
              <a:t>="420"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height</a:t>
            </a:r>
            <a:r>
              <a:rPr lang="en-GB" dirty="0"/>
              <a:t>="</a:t>
            </a:r>
            <a:r>
              <a:rPr lang="en-GB" dirty="0" smtClean="0"/>
              <a:t>315“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src</a:t>
            </a:r>
            <a:r>
              <a:rPr lang="en-GB" dirty="0" smtClean="0"/>
              <a:t>=</a:t>
            </a:r>
            <a:r>
              <a:rPr lang="en-GB" dirty="0" smtClean="0">
                <a:hlinkClick r:id="rId3"/>
              </a:rPr>
              <a:t>“http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www.youtube.com/...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frameborder</a:t>
            </a:r>
            <a:r>
              <a:rPr lang="en-GB" dirty="0"/>
              <a:t>="0"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 err="1" smtClean="0"/>
              <a:t>allowfullscreen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 err="1"/>
              <a:t>iframe</a:t>
            </a:r>
            <a:r>
              <a:rPr lang="en-GB" dirty="0"/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Linking &amp; Embedding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16832"/>
            <a:ext cx="48768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57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Embedding YouTube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6494463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19957017">
            <a:off x="2324378" y="618305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 Code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596265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3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340768"/>
            <a:ext cx="6589713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708920"/>
            <a:ext cx="7427168" cy="204482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&lt;video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HTML5Sample.mov“</a:t>
            </a:r>
          </a:p>
          <a:p>
            <a:pPr marL="0" indent="0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controls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video&gt;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HTML5 Native 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0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Browser Support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516255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1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Miro</a:t>
            </a:r>
            <a:r>
              <a:rPr lang="en-GB" dirty="0" smtClean="0"/>
              <a:t> Video Converter: </a:t>
            </a:r>
            <a:r>
              <a:rPr lang="en-GB" dirty="0">
                <a:hlinkClick r:id="rId3"/>
              </a:rPr>
              <a:t>http://www.mirovideoconverter.com/</a:t>
            </a:r>
            <a:endParaRPr lang="en-GB" dirty="0" smtClean="0"/>
          </a:p>
          <a:p>
            <a:r>
              <a:rPr lang="en-GB" dirty="0" smtClean="0"/>
              <a:t>Handbrake: </a:t>
            </a:r>
            <a:br>
              <a:rPr lang="en-GB" dirty="0" smtClean="0"/>
            </a:br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://handbrake.fr/</a:t>
            </a:r>
            <a:endParaRPr lang="en-GB" dirty="0" smtClean="0"/>
          </a:p>
          <a:p>
            <a:r>
              <a:rPr lang="en-GB" dirty="0" smtClean="0"/>
              <a:t>Mpeg </a:t>
            </a:r>
            <a:r>
              <a:rPr lang="en-GB" dirty="0" err="1" smtClean="0"/>
              <a:t>Streamclip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 smtClean="0">
                <a:hlinkClick r:id="rId5"/>
              </a:rPr>
              <a:t>http</a:t>
            </a:r>
            <a:r>
              <a:rPr lang="en-GB" dirty="0">
                <a:hlinkClick r:id="rId5"/>
              </a:rPr>
              <a:t>://www.squared5.com/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Converters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2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11683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video controls width="640" height="480"&gt;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source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="../Media/BradgatePark2.mp4"&gt;</a:t>
            </a:r>
          </a:p>
          <a:p>
            <a:pPr marL="0" indent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source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="../Media/BradgatePark2.theora.ogv"&gt;</a:t>
            </a:r>
          </a:p>
          <a:p>
            <a:pPr marL="0" indent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&lt;p&gt;Browser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does not support MP4 or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Ogg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Video&lt;/p&gt;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video&gt;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65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531848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audio controls&gt;</a:t>
            </a:r>
          </a:p>
          <a:p>
            <a:pPr marL="109728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&lt;source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Audio/MinuteWaltz.mp3“</a:t>
            </a:r>
          </a:p>
          <a:p>
            <a:pPr marL="109728" indent="0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  type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="audio/mp3"&gt;</a:t>
            </a:r>
          </a:p>
          <a:p>
            <a:pPr marL="109728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&lt;source 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Audio/MinuteWaltz.ogg“</a:t>
            </a:r>
          </a:p>
          <a:p>
            <a:pPr marL="109728" indent="0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type="audio/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ogg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109728" indent="0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p&gt;No Support for mp3 or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ogg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!&lt;/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09728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audio&gt;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HTML5 Audio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53136"/>
            <a:ext cx="35242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1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694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HTML5 Audio &amp; Video</vt:lpstr>
      <vt:lpstr>Linking &amp; Embedding</vt:lpstr>
      <vt:lpstr>Embedding YouTube</vt:lpstr>
      <vt:lpstr>Embed Code</vt:lpstr>
      <vt:lpstr>HTML5 Native Video</vt:lpstr>
      <vt:lpstr>Browser Support</vt:lpstr>
      <vt:lpstr>Video Converters</vt:lpstr>
      <vt:lpstr>Typical Code</vt:lpstr>
      <vt:lpstr>HTML5 Audio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 Audio &amp; Video</dc:title>
  <dc:creator>Derek Peacock</dc:creator>
  <cp:lastModifiedBy>Derek Peacock</cp:lastModifiedBy>
  <cp:revision>17</cp:revision>
  <dcterms:created xsi:type="dcterms:W3CDTF">2012-04-02T19:39:00Z</dcterms:created>
  <dcterms:modified xsi:type="dcterms:W3CDTF">2012-04-03T13:17:32Z</dcterms:modified>
</cp:coreProperties>
</file>